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95" r:id="rId6"/>
    <p:sldId id="296" r:id="rId7"/>
    <p:sldId id="297" r:id="rId8"/>
    <p:sldId id="298" r:id="rId9"/>
    <p:sldId id="294" r:id="rId10"/>
    <p:sldId id="293" r:id="rId11"/>
    <p:sldId id="291" r:id="rId12"/>
    <p:sldId id="292" r:id="rId13"/>
    <p:sldId id="299" r:id="rId14"/>
    <p:sldId id="304" r:id="rId15"/>
    <p:sldId id="308" r:id="rId16"/>
    <p:sldId id="309" r:id="rId17"/>
    <p:sldId id="305" r:id="rId18"/>
  </p:sldIdLst>
  <p:sldSz cx="12188825" cy="6858000"/>
  <p:notesSz cx="6875463" cy="9656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2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64626-1B67-4655-854C-B478D02F10DC}" v="5" dt="2022-12-09T09:44:35.82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878" y="6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3042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Kiddle" userId="439aa12a21f068e1" providerId="LiveId" clId="{01E64626-1B67-4655-854C-B478D02F10DC}"/>
    <pc:docChg chg="undo custSel addSld delSld modSld sldOrd">
      <pc:chgData name="Alison Kiddle" userId="439aa12a21f068e1" providerId="LiveId" clId="{01E64626-1B67-4655-854C-B478D02F10DC}" dt="2022-12-09T09:56:28.539" v="203"/>
      <pc:docMkLst>
        <pc:docMk/>
      </pc:docMkLst>
      <pc:sldChg chg="modSp mod">
        <pc:chgData name="Alison Kiddle" userId="439aa12a21f068e1" providerId="LiveId" clId="{01E64626-1B67-4655-854C-B478D02F10DC}" dt="2022-12-09T08:01:53.389" v="95" actId="20577"/>
        <pc:sldMkLst>
          <pc:docMk/>
          <pc:sldMk cId="752280851" sldId="257"/>
        </pc:sldMkLst>
        <pc:spChg chg="mod">
          <ac:chgData name="Alison Kiddle" userId="439aa12a21f068e1" providerId="LiveId" clId="{01E64626-1B67-4655-854C-B478D02F10DC}" dt="2022-12-09T08:01:31.764" v="56" actId="20577"/>
          <ac:spMkLst>
            <pc:docMk/>
            <pc:sldMk cId="752280851" sldId="257"/>
            <ac:spMk id="2" creationId="{00000000-0000-0000-0000-000000000000}"/>
          </ac:spMkLst>
        </pc:spChg>
        <pc:spChg chg="mod">
          <ac:chgData name="Alison Kiddle" userId="439aa12a21f068e1" providerId="LiveId" clId="{01E64626-1B67-4655-854C-B478D02F10DC}" dt="2022-12-09T08:01:53.389" v="95" actId="20577"/>
          <ac:spMkLst>
            <pc:docMk/>
            <pc:sldMk cId="752280851" sldId="257"/>
            <ac:spMk id="3" creationId="{00000000-0000-0000-0000-000000000000}"/>
          </ac:spMkLst>
        </pc:spChg>
      </pc:sldChg>
      <pc:sldChg chg="ord">
        <pc:chgData name="Alison Kiddle" userId="439aa12a21f068e1" providerId="LiveId" clId="{01E64626-1B67-4655-854C-B478D02F10DC}" dt="2022-12-09T09:47:08.449" v="169"/>
        <pc:sldMkLst>
          <pc:docMk/>
          <pc:sldMk cId="3474173024" sldId="291"/>
        </pc:sldMkLst>
      </pc:sldChg>
      <pc:sldChg chg="ord">
        <pc:chgData name="Alison Kiddle" userId="439aa12a21f068e1" providerId="LiveId" clId="{01E64626-1B67-4655-854C-B478D02F10DC}" dt="2022-12-09T09:47:08.449" v="169"/>
        <pc:sldMkLst>
          <pc:docMk/>
          <pc:sldMk cId="3796907483" sldId="292"/>
        </pc:sldMkLst>
      </pc:sldChg>
      <pc:sldChg chg="modSp mod ord">
        <pc:chgData name="Alison Kiddle" userId="439aa12a21f068e1" providerId="LiveId" clId="{01E64626-1B67-4655-854C-B478D02F10DC}" dt="2022-12-09T09:47:56.915" v="192"/>
        <pc:sldMkLst>
          <pc:docMk/>
          <pc:sldMk cId="2682285886" sldId="293"/>
        </pc:sldMkLst>
        <pc:spChg chg="mod">
          <ac:chgData name="Alison Kiddle" userId="439aa12a21f068e1" providerId="LiveId" clId="{01E64626-1B67-4655-854C-B478D02F10DC}" dt="2022-12-09T09:47:49.387" v="190" actId="20577"/>
          <ac:spMkLst>
            <pc:docMk/>
            <pc:sldMk cId="2682285886" sldId="293"/>
            <ac:spMk id="3" creationId="{50A9BF5E-3668-CF40-7692-44D73A20B53E}"/>
          </ac:spMkLst>
        </pc:spChg>
      </pc:sldChg>
      <pc:sldChg chg="modSp mod">
        <pc:chgData name="Alison Kiddle" userId="439aa12a21f068e1" providerId="LiveId" clId="{01E64626-1B67-4655-854C-B478D02F10DC}" dt="2022-12-09T08:02:40.398" v="115" actId="20577"/>
        <pc:sldMkLst>
          <pc:docMk/>
          <pc:sldMk cId="1215387916" sldId="299"/>
        </pc:sldMkLst>
        <pc:spChg chg="mod">
          <ac:chgData name="Alison Kiddle" userId="439aa12a21f068e1" providerId="LiveId" clId="{01E64626-1B67-4655-854C-B478D02F10DC}" dt="2022-12-09T08:02:40.398" v="115" actId="20577"/>
          <ac:spMkLst>
            <pc:docMk/>
            <pc:sldMk cId="1215387916" sldId="299"/>
            <ac:spMk id="2" creationId="{9C23D626-EF1B-F907-732E-CB5B8FD66CA7}"/>
          </ac:spMkLst>
        </pc:spChg>
      </pc:sldChg>
      <pc:sldChg chg="modSp mod">
        <pc:chgData name="Alison Kiddle" userId="439aa12a21f068e1" providerId="LiveId" clId="{01E64626-1B67-4655-854C-B478D02F10DC}" dt="2022-12-09T09:53:13.452" v="200" actId="20577"/>
        <pc:sldMkLst>
          <pc:docMk/>
          <pc:sldMk cId="8297742" sldId="305"/>
        </pc:sldMkLst>
        <pc:spChg chg="mod">
          <ac:chgData name="Alison Kiddle" userId="439aa12a21f068e1" providerId="LiveId" clId="{01E64626-1B67-4655-854C-B478D02F10DC}" dt="2022-12-09T09:53:13.452" v="200" actId="20577"/>
          <ac:spMkLst>
            <pc:docMk/>
            <pc:sldMk cId="8297742" sldId="305"/>
            <ac:spMk id="3" creationId="{67D382F6-F9DD-7118-52E6-DF67BD7EBB54}"/>
          </ac:spMkLst>
        </pc:spChg>
      </pc:sldChg>
      <pc:sldChg chg="del">
        <pc:chgData name="Alison Kiddle" userId="439aa12a21f068e1" providerId="LiveId" clId="{01E64626-1B67-4655-854C-B478D02F10DC}" dt="2022-12-09T09:56:16.453" v="201" actId="47"/>
        <pc:sldMkLst>
          <pc:docMk/>
          <pc:sldMk cId="2654088577" sldId="306"/>
        </pc:sldMkLst>
      </pc:sldChg>
      <pc:sldChg chg="del">
        <pc:chgData name="Alison Kiddle" userId="439aa12a21f068e1" providerId="LiveId" clId="{01E64626-1B67-4655-854C-B478D02F10DC}" dt="2022-12-09T09:56:16.453" v="201" actId="47"/>
        <pc:sldMkLst>
          <pc:docMk/>
          <pc:sldMk cId="2160990283" sldId="307"/>
        </pc:sldMkLst>
      </pc:sldChg>
      <pc:sldChg chg="addSp delSp modSp new mod ord setBg">
        <pc:chgData name="Alison Kiddle" userId="439aa12a21f068e1" providerId="LiveId" clId="{01E64626-1B67-4655-854C-B478D02F10DC}" dt="2022-12-09T09:56:28.539" v="203"/>
        <pc:sldMkLst>
          <pc:docMk/>
          <pc:sldMk cId="1533432374" sldId="309"/>
        </pc:sldMkLst>
        <pc:spChg chg="del mod ord">
          <ac:chgData name="Alison Kiddle" userId="439aa12a21f068e1" providerId="LiveId" clId="{01E64626-1B67-4655-854C-B478D02F10DC}" dt="2022-12-09T09:45:01.829" v="156" actId="478"/>
          <ac:spMkLst>
            <pc:docMk/>
            <pc:sldMk cId="1533432374" sldId="309"/>
            <ac:spMk id="2" creationId="{2999285F-7689-95A9-A14C-57185794AF5E}"/>
          </ac:spMkLst>
        </pc:spChg>
        <pc:spChg chg="del mod">
          <ac:chgData name="Alison Kiddle" userId="439aa12a21f068e1" providerId="LiveId" clId="{01E64626-1B67-4655-854C-B478D02F10DC}" dt="2022-12-09T08:08:55.325" v="136"/>
          <ac:spMkLst>
            <pc:docMk/>
            <pc:sldMk cId="1533432374" sldId="309"/>
            <ac:spMk id="3" creationId="{9A5DEB82-8906-1769-00D6-3A9C2CB6EC7E}"/>
          </ac:spMkLst>
        </pc:spChg>
        <pc:spChg chg="add del">
          <ac:chgData name="Alison Kiddle" userId="439aa12a21f068e1" providerId="LiveId" clId="{01E64626-1B67-4655-854C-B478D02F10DC}" dt="2022-12-09T08:09:13.246" v="141" actId="26606"/>
          <ac:spMkLst>
            <pc:docMk/>
            <pc:sldMk cId="1533432374" sldId="309"/>
            <ac:spMk id="14" creationId="{DAD27A50-88D7-4E2A-8488-F2879768AF35}"/>
          </ac:spMkLst>
        </pc:spChg>
        <pc:spChg chg="add del">
          <ac:chgData name="Alison Kiddle" userId="439aa12a21f068e1" providerId="LiveId" clId="{01E64626-1B67-4655-854C-B478D02F10DC}" dt="2022-12-09T08:09:13.246" v="141" actId="26606"/>
          <ac:spMkLst>
            <pc:docMk/>
            <pc:sldMk cId="1533432374" sldId="309"/>
            <ac:spMk id="20" creationId="{7C704F0F-1CD8-4DC1-AEE9-225958232415}"/>
          </ac:spMkLst>
        </pc:spChg>
        <pc:spChg chg="add del">
          <ac:chgData name="Alison Kiddle" userId="439aa12a21f068e1" providerId="LiveId" clId="{01E64626-1B67-4655-854C-B478D02F10DC}" dt="2022-12-09T08:09:13.246" v="141" actId="26606"/>
          <ac:spMkLst>
            <pc:docMk/>
            <pc:sldMk cId="1533432374" sldId="309"/>
            <ac:spMk id="22" creationId="{E4F17063-EDA4-417B-946F-BA357F3B390D}"/>
          </ac:spMkLst>
        </pc:spChg>
        <pc:spChg chg="add del">
          <ac:chgData name="Alison Kiddle" userId="439aa12a21f068e1" providerId="LiveId" clId="{01E64626-1B67-4655-854C-B478D02F10DC}" dt="2022-12-09T08:09:13.246" v="141" actId="26606"/>
          <ac:spMkLst>
            <pc:docMk/>
            <pc:sldMk cId="1533432374" sldId="309"/>
            <ac:spMk id="24" creationId="{D36F3EEA-55D4-4677-80E7-92D00B8F343B}"/>
          </ac:spMkLst>
        </pc:spChg>
        <pc:spChg chg="add">
          <ac:chgData name="Alison Kiddle" userId="439aa12a21f068e1" providerId="LiveId" clId="{01E64626-1B67-4655-854C-B478D02F10DC}" dt="2022-12-09T08:09:13.291" v="142" actId="26606"/>
          <ac:spMkLst>
            <pc:docMk/>
            <pc:sldMk cId="1533432374" sldId="309"/>
            <ac:spMk id="28" creationId="{D42CF425-7213-4F89-B0FF-4C2BDDD9C680}"/>
          </ac:spMkLst>
        </pc:spChg>
        <pc:spChg chg="add">
          <ac:chgData name="Alison Kiddle" userId="439aa12a21f068e1" providerId="LiveId" clId="{01E64626-1B67-4655-854C-B478D02F10DC}" dt="2022-12-09T08:09:13.291" v="142" actId="26606"/>
          <ac:spMkLst>
            <pc:docMk/>
            <pc:sldMk cId="1533432374" sldId="309"/>
            <ac:spMk id="31" creationId="{202A25CB-1ED1-4C87-AB49-8D3BC684D1CE}"/>
          </ac:spMkLst>
        </pc:spChg>
        <pc:picChg chg="add mod modCrop">
          <ac:chgData name="Alison Kiddle" userId="439aa12a21f068e1" providerId="LiveId" clId="{01E64626-1B67-4655-854C-B478D02F10DC}" dt="2022-12-09T09:46:01.271" v="164" actId="1076"/>
          <ac:picMkLst>
            <pc:docMk/>
            <pc:sldMk cId="1533432374" sldId="309"/>
            <ac:picMk id="3" creationId="{DE8F00A6-E1AC-6684-692E-8EC26BDA7CDF}"/>
          </ac:picMkLst>
        </pc:picChg>
        <pc:picChg chg="add mod ord">
          <ac:chgData name="Alison Kiddle" userId="439aa12a21f068e1" providerId="LiveId" clId="{01E64626-1B67-4655-854C-B478D02F10DC}" dt="2022-12-09T09:46:21.509" v="166" actId="1076"/>
          <ac:picMkLst>
            <pc:docMk/>
            <pc:sldMk cId="1533432374" sldId="309"/>
            <ac:picMk id="4" creationId="{4144A5E9-D793-2EC6-9337-CBDF53472A25}"/>
          </ac:picMkLst>
        </pc:picChg>
        <pc:picChg chg="add mod">
          <ac:chgData name="Alison Kiddle" userId="439aa12a21f068e1" providerId="LiveId" clId="{01E64626-1B67-4655-854C-B478D02F10DC}" dt="2022-12-09T09:46:14.081" v="165" actId="1076"/>
          <ac:picMkLst>
            <pc:docMk/>
            <pc:sldMk cId="1533432374" sldId="309"/>
            <ac:picMk id="5" creationId="{08CBC974-EFE9-AFB3-1447-BA64D9FAE40B}"/>
          </ac:picMkLst>
        </pc:picChg>
        <pc:picChg chg="add del">
          <ac:chgData name="Alison Kiddle" userId="439aa12a21f068e1" providerId="LiveId" clId="{01E64626-1B67-4655-854C-B478D02F10DC}" dt="2022-12-09T08:09:13.246" v="141" actId="26606"/>
          <ac:picMkLst>
            <pc:docMk/>
            <pc:sldMk cId="1533432374" sldId="309"/>
            <ac:picMk id="10" creationId="{94DDC893-E5EF-4CDE-B040-BA5B53AADD78}"/>
          </ac:picMkLst>
        </pc:picChg>
        <pc:picChg chg="add del">
          <ac:chgData name="Alison Kiddle" userId="439aa12a21f068e1" providerId="LiveId" clId="{01E64626-1B67-4655-854C-B478D02F10DC}" dt="2022-12-09T08:09:13.246" v="141" actId="26606"/>
          <ac:picMkLst>
            <pc:docMk/>
            <pc:sldMk cId="1533432374" sldId="309"/>
            <ac:picMk id="12" creationId="{85F1A06D-D369-4974-8208-56120C5E7A97}"/>
          </ac:picMkLst>
        </pc:picChg>
        <pc:picChg chg="add del">
          <ac:chgData name="Alison Kiddle" userId="439aa12a21f068e1" providerId="LiveId" clId="{01E64626-1B67-4655-854C-B478D02F10DC}" dt="2022-12-09T08:09:13.246" v="141" actId="26606"/>
          <ac:picMkLst>
            <pc:docMk/>
            <pc:sldMk cId="1533432374" sldId="309"/>
            <ac:picMk id="16" creationId="{A47C6ACD-2325-48C6-B9F3-C21563A05EA5}"/>
          </ac:picMkLst>
        </pc:picChg>
        <pc:picChg chg="add del">
          <ac:chgData name="Alison Kiddle" userId="439aa12a21f068e1" providerId="LiveId" clId="{01E64626-1B67-4655-854C-B478D02F10DC}" dt="2022-12-09T08:09:13.246" v="141" actId="26606"/>
          <ac:picMkLst>
            <pc:docMk/>
            <pc:sldMk cId="1533432374" sldId="309"/>
            <ac:picMk id="18" creationId="{1081DF83-4F35-4560-87E6-0DE8AAAC33DB}"/>
          </ac:picMkLst>
        </pc:picChg>
        <pc:picChg chg="add">
          <ac:chgData name="Alison Kiddle" userId="439aa12a21f068e1" providerId="LiveId" clId="{01E64626-1B67-4655-854C-B478D02F10DC}" dt="2022-12-09T08:09:13.291" v="142" actId="26606"/>
          <ac:picMkLst>
            <pc:docMk/>
            <pc:sldMk cId="1533432374" sldId="309"/>
            <ac:picMk id="26" creationId="{412E3267-7ABE-412B-8580-47EC0D1F61FE}"/>
          </ac:picMkLst>
        </pc:picChg>
        <pc:picChg chg="add">
          <ac:chgData name="Alison Kiddle" userId="439aa12a21f068e1" providerId="LiveId" clId="{01E64626-1B67-4655-854C-B478D02F10DC}" dt="2022-12-09T08:09:13.291" v="142" actId="26606"/>
          <ac:picMkLst>
            <pc:docMk/>
            <pc:sldMk cId="1533432374" sldId="309"/>
            <ac:picMk id="27" creationId="{20B62C5A-2250-4380-AB23-DB87446CCED0}"/>
          </ac:picMkLst>
        </pc:picChg>
        <pc:picChg chg="add">
          <ac:chgData name="Alison Kiddle" userId="439aa12a21f068e1" providerId="LiveId" clId="{01E64626-1B67-4655-854C-B478D02F10DC}" dt="2022-12-09T08:09:13.291" v="142" actId="26606"/>
          <ac:picMkLst>
            <pc:docMk/>
            <pc:sldMk cId="1533432374" sldId="309"/>
            <ac:picMk id="29" creationId="{D35DA97D-88F8-4249-B650-4FC9FD50A382}"/>
          </ac:picMkLst>
        </pc:picChg>
        <pc:picChg chg="add">
          <ac:chgData name="Alison Kiddle" userId="439aa12a21f068e1" providerId="LiveId" clId="{01E64626-1B67-4655-854C-B478D02F10DC}" dt="2022-12-09T08:09:13.291" v="142" actId="26606"/>
          <ac:picMkLst>
            <pc:docMk/>
            <pc:sldMk cId="1533432374" sldId="309"/>
            <ac:picMk id="30" creationId="{43F38673-6E30-4BAE-AC67-0B283EBF4291}"/>
          </ac:picMkLst>
        </pc:picChg>
      </pc:sldChg>
      <pc:sldChg chg="addSp delSp new del mod">
        <pc:chgData name="Alison Kiddle" userId="439aa12a21f068e1" providerId="LiveId" clId="{01E64626-1B67-4655-854C-B478D02F10DC}" dt="2022-12-09T09:46:35.604" v="167" actId="2696"/>
        <pc:sldMkLst>
          <pc:docMk/>
          <pc:sldMk cId="1200855912" sldId="310"/>
        </pc:sldMkLst>
        <pc:spChg chg="del">
          <ac:chgData name="Alison Kiddle" userId="439aa12a21f068e1" providerId="LiveId" clId="{01E64626-1B67-4655-854C-B478D02F10DC}" dt="2022-12-09T08:09:57.965" v="145" actId="478"/>
          <ac:spMkLst>
            <pc:docMk/>
            <pc:sldMk cId="1200855912" sldId="310"/>
            <ac:spMk id="3" creationId="{D9A02759-0A9D-21B2-A892-3DE63A3ADC30}"/>
          </ac:spMkLst>
        </pc:spChg>
        <pc:picChg chg="add del">
          <ac:chgData name="Alison Kiddle" userId="439aa12a21f068e1" providerId="LiveId" clId="{01E64626-1B67-4655-854C-B478D02F10DC}" dt="2022-12-09T09:44:30.268" v="147" actId="21"/>
          <ac:picMkLst>
            <pc:docMk/>
            <pc:sldMk cId="1200855912" sldId="310"/>
            <ac:picMk id="4" creationId="{717EC88B-144B-2295-9514-C75BE8DE6E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482838"/>
          </a:xfrm>
          <a:prstGeom prst="rect">
            <a:avLst/>
          </a:prstGeom>
        </p:spPr>
        <p:txBody>
          <a:bodyPr vert="horz" lIns="94467" tIns="47233" rIns="94467" bIns="4723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5" y="0"/>
            <a:ext cx="2979367" cy="482838"/>
          </a:xfrm>
          <a:prstGeom prst="rect">
            <a:avLst/>
          </a:prstGeom>
        </p:spPr>
        <p:txBody>
          <a:bodyPr vert="horz" lIns="94467" tIns="47233" rIns="94467" bIns="47233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12/9/2022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79367" cy="482838"/>
          </a:xfrm>
          <a:prstGeom prst="rect">
            <a:avLst/>
          </a:prstGeom>
        </p:spPr>
        <p:txBody>
          <a:bodyPr vert="horz" lIns="94467" tIns="47233" rIns="94467" bIns="4723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5" y="9172249"/>
            <a:ext cx="2979367" cy="482838"/>
          </a:xfrm>
          <a:prstGeom prst="rect">
            <a:avLst/>
          </a:prstGeom>
        </p:spPr>
        <p:txBody>
          <a:bodyPr vert="horz" lIns="94467" tIns="47233" rIns="94467" bIns="47233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482838"/>
          </a:xfrm>
          <a:prstGeom prst="rect">
            <a:avLst/>
          </a:prstGeom>
        </p:spPr>
        <p:txBody>
          <a:bodyPr vert="horz" lIns="94467" tIns="47233" rIns="94467" bIns="4723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482838"/>
          </a:xfrm>
          <a:prstGeom prst="rect">
            <a:avLst/>
          </a:prstGeom>
        </p:spPr>
        <p:txBody>
          <a:bodyPr vert="horz" lIns="94467" tIns="47233" rIns="94467" bIns="47233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12/9/2022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4137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67" tIns="47233" rIns="94467" bIns="47233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586963"/>
            <a:ext cx="5500370" cy="4345543"/>
          </a:xfrm>
          <a:prstGeom prst="rect">
            <a:avLst/>
          </a:prstGeom>
        </p:spPr>
        <p:txBody>
          <a:bodyPr vert="horz" lIns="94467" tIns="47233" rIns="94467" bIns="47233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79367" cy="482838"/>
          </a:xfrm>
          <a:prstGeom prst="rect">
            <a:avLst/>
          </a:prstGeom>
        </p:spPr>
        <p:txBody>
          <a:bodyPr vert="horz" lIns="94467" tIns="47233" rIns="94467" bIns="4723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5" y="9172249"/>
            <a:ext cx="2979367" cy="482838"/>
          </a:xfrm>
          <a:prstGeom prst="rect">
            <a:avLst/>
          </a:prstGeom>
        </p:spPr>
        <p:txBody>
          <a:bodyPr vert="horz" lIns="94467" tIns="47233" rIns="94467" bIns="47233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4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A58A-F6A3-44B4-8553-CA3EAF252FB7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D41C-F0D3-49F0-8041-67FC705A40C6}" type="datetime1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811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D41C-F0D3-49F0-8041-67FC705A40C6}" type="datetime1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11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D41C-F0D3-49F0-8041-67FC705A40C6}" type="datetime1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293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D41C-F0D3-49F0-8041-67FC705A40C6}" type="datetime1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179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D41C-F0D3-49F0-8041-67FC705A40C6}" type="datetime1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28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D41C-F0D3-49F0-8041-67FC705A40C6}" type="datetime1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380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513F-1C7D-48A3-9E66-761794785CC6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C340-5827-402A-ABD7-86B6900F77A8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D3E-AD23-4233-B7FD-BCC74AA741B1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5C56-1C19-4454-A6D4-FDB294070137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FC3-C38C-4973-9593-9C0AA203E374}" type="datetime1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9B8-A638-47B9-8EAF-A06FB35BB403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4C0-40BC-46FB-ADE3-F7141007B5FB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BC97-2F5E-4770-AEEF-8F2730A3EA80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1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lisonkiddle.co.uk/noticing-and-wonder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0143" y="1590328"/>
            <a:ext cx="9265094" cy="1986136"/>
          </a:xfrm>
        </p:spPr>
        <p:txBody>
          <a:bodyPr/>
          <a:lstStyle/>
          <a:p>
            <a:r>
              <a:rPr lang="en-US" sz="5400" dirty="0"/>
              <a:t>Picture Prompts:</a:t>
            </a:r>
            <a:br>
              <a:rPr lang="en-US" sz="5400" dirty="0"/>
            </a:br>
            <a:r>
              <a:rPr lang="en-US" sz="5400" dirty="0"/>
              <a:t>Problem Posing and</a:t>
            </a:r>
            <a:br>
              <a:rPr lang="en-US" sz="5400" dirty="0"/>
            </a:br>
            <a:r>
              <a:rPr lang="en-US" sz="5400" dirty="0"/>
              <a:t>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868" y="3645024"/>
            <a:ext cx="8823360" cy="861420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Alison Kiddle (they/them)</a:t>
            </a:r>
          </a:p>
          <a:p>
            <a:r>
              <a:rPr lang="en-US" sz="2400" dirty="0"/>
              <a:t>9 December 2022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D626-EF1B-F907-732E-CB5B8FD6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‘obvious’ questions?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D5C79A-2AF4-94E6-9F76-4F1EA61E02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8126" y="2052638"/>
            <a:ext cx="559434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B29F-C7E3-4E56-96E2-946E70D5F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Battenberg Sequences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BAEA4-4A65-47ED-A52B-8CA51918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79" y="4668545"/>
            <a:ext cx="10351066" cy="1626251"/>
          </a:xfrm>
        </p:spPr>
        <p:txBody>
          <a:bodyPr/>
          <a:lstStyle/>
          <a:p>
            <a:pPr marL="36889" indent="0">
              <a:buNone/>
            </a:pPr>
            <a:r>
              <a:rPr lang="en-GB" dirty="0"/>
              <a:t>How many yellow squares in the fifth shape? </a:t>
            </a:r>
          </a:p>
          <a:p>
            <a:pPr marL="36889" indent="0">
              <a:buNone/>
            </a:pPr>
            <a:r>
              <a:rPr lang="en-GB" dirty="0"/>
              <a:t>The 10</a:t>
            </a:r>
            <a:r>
              <a:rPr lang="en-GB" baseline="30000" dirty="0"/>
              <a:t>th</a:t>
            </a:r>
            <a:r>
              <a:rPr lang="en-GB" dirty="0"/>
              <a:t> shape? </a:t>
            </a:r>
          </a:p>
          <a:p>
            <a:pPr marL="36889" indent="0">
              <a:buNone/>
            </a:pPr>
            <a:r>
              <a:rPr lang="en-GB" dirty="0"/>
              <a:t>The n</a:t>
            </a:r>
            <a:r>
              <a:rPr lang="en-GB" baseline="30000" dirty="0"/>
              <a:t>th</a:t>
            </a:r>
            <a:r>
              <a:rPr lang="en-GB" dirty="0"/>
              <a:t> shape?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23DD2A-86BB-42DD-B399-ABD48FB0F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227" y="1805578"/>
            <a:ext cx="6127724" cy="25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8B3BB-393F-1235-22A3-C1E4A364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791" y="1325880"/>
            <a:ext cx="335150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41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AQA foundation practice papers set 2 Q11</a:t>
            </a:r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1737" y="-1"/>
            <a:ext cx="559326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7920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410FBEB7-C065-39A3-AA42-2A224BCA9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3686" y="1132736"/>
            <a:ext cx="6269029" cy="45920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03737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9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28" name="Oval 13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30" name="Picture 17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Calendar&#10;&#10;Description automatically generated">
            <a:extLst>
              <a:ext uri="{FF2B5EF4-FFF2-40B4-BE49-F238E27FC236}">
                <a16:creationId xmlns:a16="http://schemas.microsoft.com/office/drawing/2014/main" id="{4144A5E9-D793-2EC6-9337-CBDF53472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20308" y="558441"/>
            <a:ext cx="4425410" cy="33190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BC974-EFE9-AFB3-1447-BA64D9FAE4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08" y="2980489"/>
            <a:ext cx="4425411" cy="3319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F00A6-E1AC-6684-692E-8EC26BDA7C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390" t="-1" r="12667" b="5725"/>
          <a:stretch/>
        </p:blipFill>
        <p:spPr>
          <a:xfrm>
            <a:off x="6624341" y="558453"/>
            <a:ext cx="5029612" cy="57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2C1F-5BA5-545D-DEED-7DCEBF6C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ideas…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382F6-F9DD-7118-52E6-DF67BD7EB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Twitter #NoticeWonder, #NoticeAndWonder</a:t>
            </a:r>
          </a:p>
          <a:p>
            <a:pPr marL="0" indent="0">
              <a:buNone/>
            </a:pPr>
            <a:r>
              <a:rPr lang="en-GB" dirty="0"/>
              <a:t>Which one doesn’t belong? #WODB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https://alisonkiddle.co.uk/noticing-and-wondering/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69D03B-37FE-1E26-8C90-40A2B504F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3929" t="43097" r="9832" b="3516"/>
          <a:stretch/>
        </p:blipFill>
        <p:spPr>
          <a:xfrm>
            <a:off x="2719693" y="643467"/>
            <a:ext cx="6749438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98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floor tile with a regular octagon at the centre, surrounded by 8 irregular pentagons. The tile is brightly coloured and patterned. ">
            <a:extLst>
              <a:ext uri="{FF2B5EF4-FFF2-40B4-BE49-F238E27FC236}">
                <a16:creationId xmlns:a16="http://schemas.microsoft.com/office/drawing/2014/main" id="{325C947B-41A6-AC9D-1139-EDD58F79A4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4810" r="6437" b="16448"/>
          <a:stretch/>
        </p:blipFill>
        <p:spPr bwMode="auto">
          <a:xfrm>
            <a:off x="3378050" y="643467"/>
            <a:ext cx="54327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72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A shop display of birthday candles, with numerals 0 to 9. The slots for 1 and 8 are empty. ">
            <a:extLst>
              <a:ext uri="{FF2B5EF4-FFF2-40B4-BE49-F238E27FC236}">
                <a16:creationId xmlns:a16="http://schemas.microsoft.com/office/drawing/2014/main" id="{0CC4CA6F-4822-C22A-0963-0BA1E97AF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353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71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statue of a person riding a horse on a pedestal&#10;&#10;Description automatically generated with low confidence">
            <a:extLst>
              <a:ext uri="{FF2B5EF4-FFF2-40B4-BE49-F238E27FC236}">
                <a16:creationId xmlns:a16="http://schemas.microsoft.com/office/drawing/2014/main" id="{52FD3FEB-9A8F-19AB-009F-248DF7405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693" t="7029"/>
          <a:stretch/>
        </p:blipFill>
        <p:spPr>
          <a:xfrm>
            <a:off x="2127256" y="643467"/>
            <a:ext cx="7934312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3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B4B58-7DF5-EF3C-BEF5-D66C44757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9" t="43097" r="9832" b="3516"/>
          <a:stretch/>
        </p:blipFill>
        <p:spPr>
          <a:xfrm>
            <a:off x="0" y="0"/>
            <a:ext cx="5014292" cy="41388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052" name="Picture 4" descr="A floor tile with a regular octagon at the centre, surrounded by 8 irregular pentagons. The tile is brightly coloured and patterned. ">
            <a:extLst>
              <a:ext uri="{FF2B5EF4-FFF2-40B4-BE49-F238E27FC236}">
                <a16:creationId xmlns:a16="http://schemas.microsoft.com/office/drawing/2014/main" id="{BF986D39-63A7-5C36-832D-BD4579C69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4810" r="6437" b="16448"/>
          <a:stretch/>
        </p:blipFill>
        <p:spPr bwMode="auto">
          <a:xfrm>
            <a:off x="8655814" y="5119"/>
            <a:ext cx="3545875" cy="3636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0BB487-A360-7DEE-6499-42373B9375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" t="7029"/>
          <a:stretch/>
        </p:blipFill>
        <p:spPr>
          <a:xfrm>
            <a:off x="7536594" y="3641319"/>
            <a:ext cx="4652232" cy="32665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050" name="Picture 2" descr="A shop display of birthday candles, with numerals 0 to 9. The slots for 1 and 8 are empty. ">
            <a:extLst>
              <a:ext uri="{FF2B5EF4-FFF2-40B4-BE49-F238E27FC236}">
                <a16:creationId xmlns:a16="http://schemas.microsoft.com/office/drawing/2014/main" id="{CFBE8ABA-539C-4137-8235-9E0A08CF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162080"/>
            <a:ext cx="4798286" cy="26990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FC5E-B025-A958-206A-EF083DC0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Picture prompts…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9BF5E-3668-CF40-7692-44D73A20B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stimulate curiosity</a:t>
            </a:r>
          </a:p>
          <a:p>
            <a:r>
              <a:rPr lang="en-GB" sz="3200" dirty="0"/>
              <a:t>showcase maths in everyday life</a:t>
            </a:r>
          </a:p>
          <a:p>
            <a:r>
              <a:rPr lang="en-GB" sz="3200" dirty="0"/>
              <a:t>encourage creative thinking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2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104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048" name="Picture 104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050" name="Oval 104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054" name="Picture 105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3F5AC-E876-6AF5-C273-C4C94163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006" y="1454964"/>
            <a:ext cx="6260286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5600"/>
              <a:t>How many?</a:t>
            </a:r>
            <a:br>
              <a:rPr lang="en-US" sz="5600"/>
            </a:br>
            <a:br>
              <a:rPr lang="en-US" sz="5600"/>
            </a:br>
            <a:r>
              <a:rPr lang="en-US" sz="5600"/>
              <a:t>How did you count them?</a:t>
            </a:r>
          </a:p>
        </p:txBody>
      </p:sp>
      <p:pic>
        <p:nvPicPr>
          <p:cNvPr id="1026" name="Picture 2" descr="A bollard with a reflector on it, there is a ring of 10 reflectors round the edge and a 2 by 2 square of reflectors in the middle. Each reflector has a hexagonal pattern of dots on it. ">
            <a:extLst>
              <a:ext uri="{FF2B5EF4-FFF2-40B4-BE49-F238E27FC236}">
                <a16:creationId xmlns:a16="http://schemas.microsoft.com/office/drawing/2014/main" id="{9AAD1C48-B617-87EF-A45F-50C338FEFB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744"/>
          <a:stretch/>
        </p:blipFill>
        <p:spPr bwMode="auto">
          <a:xfrm>
            <a:off x="20" y="10"/>
            <a:ext cx="46334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38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40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41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id="{4306924A-36D7-48B7-A77E-D461A059F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9EB4B-0AEF-80E5-8D0B-2DFEF0FA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752" y="1325880"/>
            <a:ext cx="617954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7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How many?</a:t>
            </a:r>
            <a:br>
              <a:rPr lang="en-US" sz="7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7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What comes next?</a:t>
            </a:r>
          </a:p>
        </p:txBody>
      </p:sp>
      <p:sp>
        <p:nvSpPr>
          <p:cNvPr id="43" name="Freeform 36">
            <a:extLst>
              <a:ext uri="{FF2B5EF4-FFF2-40B4-BE49-F238E27FC236}">
                <a16:creationId xmlns:a16="http://schemas.microsoft.com/office/drawing/2014/main" id="{A0ACE7FA-6331-4C56-911D-E3F37FDEE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5623" y="-1"/>
            <a:ext cx="559326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 useBgFill="1">
        <p:nvSpPr>
          <p:cNvPr id="44" name="Freeform: Shape 24">
            <a:extLst>
              <a:ext uri="{FF2B5EF4-FFF2-40B4-BE49-F238E27FC236}">
                <a16:creationId xmlns:a16="http://schemas.microsoft.com/office/drawing/2014/main" id="{EEE464AA-F385-4411-8A33-DE57CA2F1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943097" y="943098"/>
            <a:ext cx="6858001" cy="4971804"/>
          </a:xfrm>
          <a:custGeom>
            <a:avLst/>
            <a:gdLst>
              <a:gd name="connsiteX0" fmla="*/ 6858001 w 6858001"/>
              <a:gd name="connsiteY0" fmla="*/ 1344715 h 4973099"/>
              <a:gd name="connsiteX1" fmla="*/ 6858001 w 6858001"/>
              <a:gd name="connsiteY1" fmla="*/ 1177 h 4973099"/>
              <a:gd name="connsiteX2" fmla="*/ 6702324 w 6858001"/>
              <a:gd name="connsiteY2" fmla="*/ 26222 h 4973099"/>
              <a:gd name="connsiteX3" fmla="*/ 6547333 w 6858001"/>
              <a:gd name="connsiteY3" fmla="*/ 50091 h 4973099"/>
              <a:gd name="connsiteX4" fmla="*/ 6391657 w 6858001"/>
              <a:gd name="connsiteY4" fmla="*/ 73455 h 4973099"/>
              <a:gd name="connsiteX5" fmla="*/ 6235294 w 6858001"/>
              <a:gd name="connsiteY5" fmla="*/ 93458 h 4973099"/>
              <a:gd name="connsiteX6" fmla="*/ 6079618 w 6858001"/>
              <a:gd name="connsiteY6" fmla="*/ 113629 h 4973099"/>
              <a:gd name="connsiteX7" fmla="*/ 5923255 w 6858001"/>
              <a:gd name="connsiteY7" fmla="*/ 132455 h 4973099"/>
              <a:gd name="connsiteX8" fmla="*/ 5768950 w 6858001"/>
              <a:gd name="connsiteY8" fmla="*/ 148591 h 4973099"/>
              <a:gd name="connsiteX9" fmla="*/ 5612588 w 6858001"/>
              <a:gd name="connsiteY9" fmla="*/ 163887 h 4973099"/>
              <a:gd name="connsiteX10" fmla="*/ 5456911 w 6858001"/>
              <a:gd name="connsiteY10" fmla="*/ 177839 h 4973099"/>
              <a:gd name="connsiteX11" fmla="*/ 5303978 w 6858001"/>
              <a:gd name="connsiteY11" fmla="*/ 189941 h 4973099"/>
              <a:gd name="connsiteX12" fmla="*/ 5148987 w 6858001"/>
              <a:gd name="connsiteY12" fmla="*/ 202044 h 4973099"/>
              <a:gd name="connsiteX13" fmla="*/ 4996054 w 6858001"/>
              <a:gd name="connsiteY13" fmla="*/ 212129 h 4973099"/>
              <a:gd name="connsiteX14" fmla="*/ 4843120 w 6858001"/>
              <a:gd name="connsiteY14" fmla="*/ 220029 h 4973099"/>
              <a:gd name="connsiteX15" fmla="*/ 4690873 w 6858001"/>
              <a:gd name="connsiteY15" fmla="*/ 228266 h 4973099"/>
              <a:gd name="connsiteX16" fmla="*/ 4539997 w 6858001"/>
              <a:gd name="connsiteY16" fmla="*/ 235157 h 4973099"/>
              <a:gd name="connsiteX17" fmla="*/ 4390492 w 6858001"/>
              <a:gd name="connsiteY17" fmla="*/ 240032 h 4973099"/>
              <a:gd name="connsiteX18" fmla="*/ 4240988 w 6858001"/>
              <a:gd name="connsiteY18" fmla="*/ 244234 h 4973099"/>
              <a:gd name="connsiteX19" fmla="*/ 4092855 w 6858001"/>
              <a:gd name="connsiteY19" fmla="*/ 248268 h 4973099"/>
              <a:gd name="connsiteX20" fmla="*/ 3946780 w 6858001"/>
              <a:gd name="connsiteY20" fmla="*/ 250117 h 4973099"/>
              <a:gd name="connsiteX21" fmla="*/ 3800704 w 6858001"/>
              <a:gd name="connsiteY21" fmla="*/ 252134 h 4973099"/>
              <a:gd name="connsiteX22" fmla="*/ 3656686 w 6858001"/>
              <a:gd name="connsiteY22" fmla="*/ 253143 h 4973099"/>
              <a:gd name="connsiteX23" fmla="*/ 3514040 w 6858001"/>
              <a:gd name="connsiteY23" fmla="*/ 252134 h 4973099"/>
              <a:gd name="connsiteX24" fmla="*/ 3372765 w 6858001"/>
              <a:gd name="connsiteY24" fmla="*/ 252134 h 4973099"/>
              <a:gd name="connsiteX25" fmla="*/ 3232862 w 6858001"/>
              <a:gd name="connsiteY25" fmla="*/ 250117 h 4973099"/>
              <a:gd name="connsiteX26" fmla="*/ 3095702 w 6858001"/>
              <a:gd name="connsiteY26" fmla="*/ 247092 h 4973099"/>
              <a:gd name="connsiteX27" fmla="*/ 2959914 w 6858001"/>
              <a:gd name="connsiteY27" fmla="*/ 244234 h 4973099"/>
              <a:gd name="connsiteX28" fmla="*/ 2826868 w 6858001"/>
              <a:gd name="connsiteY28" fmla="*/ 241040 h 4973099"/>
              <a:gd name="connsiteX29" fmla="*/ 2694509 w 6858001"/>
              <a:gd name="connsiteY29" fmla="*/ 236166 h 4973099"/>
              <a:gd name="connsiteX30" fmla="*/ 2564208 w 6858001"/>
              <a:gd name="connsiteY30" fmla="*/ 230955 h 4973099"/>
              <a:gd name="connsiteX31" fmla="*/ 2436649 w 6858001"/>
              <a:gd name="connsiteY31" fmla="*/ 226249 h 4973099"/>
              <a:gd name="connsiteX32" fmla="*/ 2187703 w 6858001"/>
              <a:gd name="connsiteY32" fmla="*/ 212969 h 4973099"/>
              <a:gd name="connsiteX33" fmla="*/ 1949045 w 6858001"/>
              <a:gd name="connsiteY33" fmla="*/ 198850 h 4973099"/>
              <a:gd name="connsiteX34" fmla="*/ 1719988 w 6858001"/>
              <a:gd name="connsiteY34" fmla="*/ 184058 h 4973099"/>
              <a:gd name="connsiteX35" fmla="*/ 1503275 w 6858001"/>
              <a:gd name="connsiteY35" fmla="*/ 167753 h 4973099"/>
              <a:gd name="connsiteX36" fmla="*/ 1296163 w 6858001"/>
              <a:gd name="connsiteY36" fmla="*/ 150776 h 4973099"/>
              <a:gd name="connsiteX37" fmla="*/ 1104139 w 6858001"/>
              <a:gd name="connsiteY37" fmla="*/ 132455 h 4973099"/>
              <a:gd name="connsiteX38" fmla="*/ 923774 w 6858001"/>
              <a:gd name="connsiteY38" fmla="*/ 114469 h 4973099"/>
              <a:gd name="connsiteX39" fmla="*/ 757810 w 6858001"/>
              <a:gd name="connsiteY39" fmla="*/ 96484 h 4973099"/>
              <a:gd name="connsiteX40" fmla="*/ 605563 w 6858001"/>
              <a:gd name="connsiteY40" fmla="*/ 79507 h 4973099"/>
              <a:gd name="connsiteX41" fmla="*/ 470460 w 6858001"/>
              <a:gd name="connsiteY41" fmla="*/ 63370 h 4973099"/>
              <a:gd name="connsiteX42" fmla="*/ 348388 w 6858001"/>
              <a:gd name="connsiteY42" fmla="*/ 48074 h 4973099"/>
              <a:gd name="connsiteX43" fmla="*/ 245518 w 6858001"/>
              <a:gd name="connsiteY43" fmla="*/ 35299 h 4973099"/>
              <a:gd name="connsiteX44" fmla="*/ 159107 w 6858001"/>
              <a:gd name="connsiteY44" fmla="*/ 23197 h 4973099"/>
              <a:gd name="connsiteX45" fmla="*/ 40463 w 6858001"/>
              <a:gd name="connsiteY45" fmla="*/ 5883 h 4973099"/>
              <a:gd name="connsiteX46" fmla="*/ 1 w 6858001"/>
              <a:gd name="connsiteY46" fmla="*/ 0 h 4973099"/>
              <a:gd name="connsiteX47" fmla="*/ 1 w 6858001"/>
              <a:gd name="connsiteY47" fmla="*/ 897889 h 4973099"/>
              <a:gd name="connsiteX48" fmla="*/ 0 w 6858001"/>
              <a:gd name="connsiteY48" fmla="*/ 897889 h 4973099"/>
              <a:gd name="connsiteX49" fmla="*/ 0 w 6858001"/>
              <a:gd name="connsiteY49" fmla="*/ 4973099 h 4973099"/>
              <a:gd name="connsiteX50" fmla="*/ 6858000 w 6858001"/>
              <a:gd name="connsiteY50" fmla="*/ 4973099 h 4973099"/>
              <a:gd name="connsiteX51" fmla="*/ 6858000 w 6858001"/>
              <a:gd name="connsiteY51" fmla="*/ 1344715 h 49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73099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897889"/>
                </a:lnTo>
                <a:lnTo>
                  <a:pt x="0" y="897889"/>
                </a:lnTo>
                <a:lnTo>
                  <a:pt x="0" y="4973099"/>
                </a:lnTo>
                <a:lnTo>
                  <a:pt x="6858000" y="4973099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45" name="Rectangle 26">
            <a:extLst>
              <a:ext uri="{FF2B5EF4-FFF2-40B4-BE49-F238E27FC236}">
                <a16:creationId xmlns:a16="http://schemas.microsoft.com/office/drawing/2014/main" id="{9B431DB1-C0E3-4F79-91B4-129125256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A bollard with a reflector on it, there is a ring of 10 reflectors round the edge and a 2 by 2 square of reflectors in the middle. Each reflector has a hexagonal pattern of dots on it. ">
            <a:extLst>
              <a:ext uri="{FF2B5EF4-FFF2-40B4-BE49-F238E27FC236}">
                <a16:creationId xmlns:a16="http://schemas.microsoft.com/office/drawing/2014/main" id="{A8B61328-F419-C458-A7EB-C25D92457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1" t="23222" r="52680" b="67908"/>
          <a:stretch/>
        </p:blipFill>
        <p:spPr bwMode="auto">
          <a:xfrm>
            <a:off x="643686" y="1783265"/>
            <a:ext cx="3430855" cy="32910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0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0262f94-9f35-4ac3-9a90-690165a166b7"/>
    <ds:schemaRef ds:uri="a4f35948-e619-41b3-aa29-22878b09cfd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522</TotalTime>
  <Words>113</Words>
  <Application>Microsoft Office PowerPoint</Application>
  <PresentationFormat>Custom</PresentationFormat>
  <Paragraphs>21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Palatino Linotype</vt:lpstr>
      <vt:lpstr>Wingdings 3</vt:lpstr>
      <vt:lpstr>Ion</vt:lpstr>
      <vt:lpstr>Picture Prompts: Problem Posing and 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Picture prompts…</vt:lpstr>
      <vt:lpstr>How many?  How did you count them?</vt:lpstr>
      <vt:lpstr>How many? What comes next?</vt:lpstr>
      <vt:lpstr>What are the ‘obvious’ questions?</vt:lpstr>
      <vt:lpstr>Battenberg Sequences</vt:lpstr>
      <vt:lpstr>AQA foundation practice papers set 2 Q11</vt:lpstr>
      <vt:lpstr>PowerPoint Presentation</vt:lpstr>
      <vt:lpstr>More ideas…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Maths Grade 5</dc:title>
  <dc:creator>Alison Kiddle</dc:creator>
  <cp:lastModifiedBy>Alison Kiddle</cp:lastModifiedBy>
  <cp:revision>5</cp:revision>
  <cp:lastPrinted>2022-04-01T09:40:43Z</cp:lastPrinted>
  <dcterms:created xsi:type="dcterms:W3CDTF">2022-03-20T13:08:28Z</dcterms:created>
  <dcterms:modified xsi:type="dcterms:W3CDTF">2022-12-09T09:56:38Z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