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9"/>
  </p:notesMasterIdLst>
  <p:sldIdLst>
    <p:sldId id="278" r:id="rId5"/>
    <p:sldId id="288" r:id="rId6"/>
    <p:sldId id="289" r:id="rId7"/>
    <p:sldId id="287" r:id="rId8"/>
    <p:sldId id="293" r:id="rId9"/>
    <p:sldId id="292" r:id="rId10"/>
    <p:sldId id="294" r:id="rId11"/>
    <p:sldId id="300" r:id="rId12"/>
    <p:sldId id="295" r:id="rId13"/>
    <p:sldId id="296" r:id="rId14"/>
    <p:sldId id="297" r:id="rId15"/>
    <p:sldId id="298" r:id="rId16"/>
    <p:sldId id="285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C84E8-9338-426A-86F9-CA714C5A7C67}" v="45" dt="2022-10-18T16:11:18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Kiddle" userId="439aa12a21f068e1" providerId="LiveId" clId="{D7BC84E8-9338-426A-86F9-CA714C5A7C67}"/>
    <pc:docChg chg="undo custSel addSld delSld modSld sldOrd modMainMaster">
      <pc:chgData name="Alison Kiddle" userId="439aa12a21f068e1" providerId="LiveId" clId="{D7BC84E8-9338-426A-86F9-CA714C5A7C67}" dt="2022-10-18T16:23:54.087" v="1810"/>
      <pc:docMkLst>
        <pc:docMk/>
      </pc:docMkLst>
      <pc:sldChg chg="modSp mod">
        <pc:chgData name="Alison Kiddle" userId="439aa12a21f068e1" providerId="LiveId" clId="{D7BC84E8-9338-426A-86F9-CA714C5A7C67}" dt="2022-10-15T09:06:08.259" v="39" actId="20577"/>
        <pc:sldMkLst>
          <pc:docMk/>
          <pc:sldMk cId="4167884232" sldId="278"/>
        </pc:sldMkLst>
        <pc:spChg chg="mod">
          <ac:chgData name="Alison Kiddle" userId="439aa12a21f068e1" providerId="LiveId" clId="{D7BC84E8-9338-426A-86F9-CA714C5A7C67}" dt="2022-10-15T09:06:08.259" v="39" actId="20577"/>
          <ac:spMkLst>
            <pc:docMk/>
            <pc:sldMk cId="4167884232" sldId="278"/>
            <ac:spMk id="2" creationId="{0D1F047C-C727-42A7-85C5-68C5AA1B1A93}"/>
          </ac:spMkLst>
        </pc:spChg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619596206" sldId="279"/>
        </pc:sldMkLst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1812524806" sldId="280"/>
        </pc:sldMkLst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215521222" sldId="281"/>
        </pc:sldMkLst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1405306730" sldId="282"/>
        </pc:sldMkLst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3515815164" sldId="283"/>
        </pc:sldMkLst>
      </pc:sldChg>
      <pc:sldChg chg="del">
        <pc:chgData name="Alison Kiddle" userId="439aa12a21f068e1" providerId="LiveId" clId="{D7BC84E8-9338-426A-86F9-CA714C5A7C67}" dt="2022-10-15T09:02:40.634" v="0" actId="47"/>
        <pc:sldMkLst>
          <pc:docMk/>
          <pc:sldMk cId="3638839453" sldId="284"/>
        </pc:sldMkLst>
      </pc:sldChg>
      <pc:sldChg chg="modSp mod">
        <pc:chgData name="Alison Kiddle" userId="439aa12a21f068e1" providerId="LiveId" clId="{D7BC84E8-9338-426A-86F9-CA714C5A7C67}" dt="2022-10-18T16:23:54.087" v="1810"/>
        <pc:sldMkLst>
          <pc:docMk/>
          <pc:sldMk cId="883927629" sldId="285"/>
        </pc:sldMkLst>
        <pc:spChg chg="mod">
          <ac:chgData name="Alison Kiddle" userId="439aa12a21f068e1" providerId="LiveId" clId="{D7BC84E8-9338-426A-86F9-CA714C5A7C67}" dt="2022-10-18T16:23:54.087" v="1810"/>
          <ac:spMkLst>
            <pc:docMk/>
            <pc:sldMk cId="883927629" sldId="285"/>
            <ac:spMk id="3" creationId="{0F230760-33FB-AE6B-C050-A3E1D927F97B}"/>
          </ac:spMkLst>
        </pc:spChg>
      </pc:sldChg>
      <pc:sldChg chg="modSp new del mod ord">
        <pc:chgData name="Alison Kiddle" userId="439aa12a21f068e1" providerId="LiveId" clId="{D7BC84E8-9338-426A-86F9-CA714C5A7C67}" dt="2022-10-17T17:30:01.356" v="1087" actId="2696"/>
        <pc:sldMkLst>
          <pc:docMk/>
          <pc:sldMk cId="945995377" sldId="286"/>
        </pc:sldMkLst>
        <pc:spChg chg="mod">
          <ac:chgData name="Alison Kiddle" userId="439aa12a21f068e1" providerId="LiveId" clId="{D7BC84E8-9338-426A-86F9-CA714C5A7C67}" dt="2022-10-17T11:35:51.843" v="551" actId="20577"/>
          <ac:spMkLst>
            <pc:docMk/>
            <pc:sldMk cId="945995377" sldId="286"/>
            <ac:spMk id="3" creationId="{FDEFB5EF-51DC-DC68-65B5-D293EF328D7B}"/>
          </ac:spMkLst>
        </pc:spChg>
      </pc:sldChg>
      <pc:sldChg chg="modSp new mod ord">
        <pc:chgData name="Alison Kiddle" userId="439aa12a21f068e1" providerId="LiveId" clId="{D7BC84E8-9338-426A-86F9-CA714C5A7C67}" dt="2022-10-17T17:29:55.658" v="1086" actId="27636"/>
        <pc:sldMkLst>
          <pc:docMk/>
          <pc:sldMk cId="774109003" sldId="287"/>
        </pc:sldMkLst>
        <pc:spChg chg="mod">
          <ac:chgData name="Alison Kiddle" userId="439aa12a21f068e1" providerId="LiveId" clId="{D7BC84E8-9338-426A-86F9-CA714C5A7C67}" dt="2022-10-17T11:03:19.141" v="202" actId="20577"/>
          <ac:spMkLst>
            <pc:docMk/>
            <pc:sldMk cId="774109003" sldId="287"/>
            <ac:spMk id="2" creationId="{8E40BFA5-CF70-A57B-A516-C8F815AFBD93}"/>
          </ac:spMkLst>
        </pc:spChg>
        <pc:spChg chg="mod">
          <ac:chgData name="Alison Kiddle" userId="439aa12a21f068e1" providerId="LiveId" clId="{D7BC84E8-9338-426A-86F9-CA714C5A7C67}" dt="2022-10-17T17:29:55.658" v="1086" actId="27636"/>
          <ac:spMkLst>
            <pc:docMk/>
            <pc:sldMk cId="774109003" sldId="287"/>
            <ac:spMk id="3" creationId="{9A8B2531-C0BD-E10C-FE6A-6FA56358FFD9}"/>
          </ac:spMkLst>
        </pc:spChg>
      </pc:sldChg>
      <pc:sldChg chg="modSp new mod">
        <pc:chgData name="Alison Kiddle" userId="439aa12a21f068e1" providerId="LiveId" clId="{D7BC84E8-9338-426A-86F9-CA714C5A7C67}" dt="2022-10-17T11:09:04.636" v="238" actId="20577"/>
        <pc:sldMkLst>
          <pc:docMk/>
          <pc:sldMk cId="2882606368" sldId="288"/>
        </pc:sldMkLst>
        <pc:spChg chg="mod">
          <ac:chgData name="Alison Kiddle" userId="439aa12a21f068e1" providerId="LiveId" clId="{D7BC84E8-9338-426A-86F9-CA714C5A7C67}" dt="2022-10-17T11:03:25.094" v="208" actId="20577"/>
          <ac:spMkLst>
            <pc:docMk/>
            <pc:sldMk cId="2882606368" sldId="288"/>
            <ac:spMk id="2" creationId="{E22E3FDF-4A16-6EF8-FD5E-830055D8E9CF}"/>
          </ac:spMkLst>
        </pc:spChg>
        <pc:spChg chg="mod">
          <ac:chgData name="Alison Kiddle" userId="439aa12a21f068e1" providerId="LiveId" clId="{D7BC84E8-9338-426A-86F9-CA714C5A7C67}" dt="2022-10-17T11:09:04.636" v="238" actId="20577"/>
          <ac:spMkLst>
            <pc:docMk/>
            <pc:sldMk cId="2882606368" sldId="288"/>
            <ac:spMk id="3" creationId="{23D21674-454D-340C-16D2-A97619659360}"/>
          </ac:spMkLst>
        </pc:spChg>
      </pc:sldChg>
      <pc:sldChg chg="modSp new mod modAnim">
        <pc:chgData name="Alison Kiddle" userId="439aa12a21f068e1" providerId="LiveId" clId="{D7BC84E8-9338-426A-86F9-CA714C5A7C67}" dt="2022-10-18T16:11:18.388" v="1759" actId="20577"/>
        <pc:sldMkLst>
          <pc:docMk/>
          <pc:sldMk cId="283287045" sldId="289"/>
        </pc:sldMkLst>
        <pc:spChg chg="mod">
          <ac:chgData name="Alison Kiddle" userId="439aa12a21f068e1" providerId="LiveId" clId="{D7BC84E8-9338-426A-86F9-CA714C5A7C67}" dt="2022-10-17T11:22:43.864" v="515" actId="20577"/>
          <ac:spMkLst>
            <pc:docMk/>
            <pc:sldMk cId="283287045" sldId="289"/>
            <ac:spMk id="2" creationId="{24D7AEDB-404E-7AE2-9FA6-B7D50384F33C}"/>
          </ac:spMkLst>
        </pc:spChg>
        <pc:spChg chg="mod">
          <ac:chgData name="Alison Kiddle" userId="439aa12a21f068e1" providerId="LiveId" clId="{D7BC84E8-9338-426A-86F9-CA714C5A7C67}" dt="2022-10-18T16:11:18.388" v="1759" actId="20577"/>
          <ac:spMkLst>
            <pc:docMk/>
            <pc:sldMk cId="283287045" sldId="289"/>
            <ac:spMk id="3" creationId="{BE6B3465-AF67-429D-EDDE-299399806854}"/>
          </ac:spMkLst>
        </pc:spChg>
      </pc:sldChg>
      <pc:sldChg chg="modSp new del mod ord">
        <pc:chgData name="Alison Kiddle" userId="439aa12a21f068e1" providerId="LiveId" clId="{D7BC84E8-9338-426A-86F9-CA714C5A7C67}" dt="2022-10-17T17:45:09.350" v="1238" actId="2696"/>
        <pc:sldMkLst>
          <pc:docMk/>
          <pc:sldMk cId="1574753565" sldId="290"/>
        </pc:sldMkLst>
        <pc:spChg chg="mod">
          <ac:chgData name="Alison Kiddle" userId="439aa12a21f068e1" providerId="LiveId" clId="{D7BC84E8-9338-426A-86F9-CA714C5A7C67}" dt="2022-10-17T11:08:30.355" v="221"/>
          <ac:spMkLst>
            <pc:docMk/>
            <pc:sldMk cId="1574753565" sldId="290"/>
            <ac:spMk id="3" creationId="{A1EDA487-3B26-BF59-F151-24A9E7A35D0E}"/>
          </ac:spMkLst>
        </pc:spChg>
      </pc:sldChg>
      <pc:sldChg chg="addSp delSp modSp new del mod modClrScheme chgLayout">
        <pc:chgData name="Alison Kiddle" userId="439aa12a21f068e1" providerId="LiveId" clId="{D7BC84E8-9338-426A-86F9-CA714C5A7C67}" dt="2022-10-17T17:13:14.067" v="845" actId="2696"/>
        <pc:sldMkLst>
          <pc:docMk/>
          <pc:sldMk cId="885670716" sldId="291"/>
        </pc:sldMkLst>
        <pc:spChg chg="del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2" creationId="{41602103-69BC-0C42-670D-6A2319C9E664}"/>
          </ac:spMkLst>
        </pc:spChg>
        <pc:spChg chg="del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3" creationId="{37A1B5DF-02ED-C313-C8F9-10C4B9BC7E9A}"/>
          </ac:spMkLst>
        </pc:spChg>
        <pc:spChg chg="add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4" creationId="{1559EF77-57F5-E838-1BAF-D610F288932F}"/>
          </ac:spMkLst>
        </pc:spChg>
        <pc:spChg chg="add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5" creationId="{0F3BAD20-EBDE-0093-2530-42DCC6424DD0}"/>
          </ac:spMkLst>
        </pc:spChg>
        <pc:spChg chg="add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6" creationId="{84DEF617-D241-BD02-852E-901453F4DE80}"/>
          </ac:spMkLst>
        </pc:spChg>
        <pc:spChg chg="add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7" creationId="{8EB0CC10-5751-2004-DC8C-D2C9CE9FCD3D}"/>
          </ac:spMkLst>
        </pc:spChg>
        <pc:spChg chg="add mod ord">
          <ac:chgData name="Alison Kiddle" userId="439aa12a21f068e1" providerId="LiveId" clId="{D7BC84E8-9338-426A-86F9-CA714C5A7C67}" dt="2022-10-17T17:09:41.151" v="622" actId="700"/>
          <ac:spMkLst>
            <pc:docMk/>
            <pc:sldMk cId="885670716" sldId="291"/>
            <ac:spMk id="8" creationId="{8E3E0F53-573A-90E7-5908-9A3EDE8C0973}"/>
          </ac:spMkLst>
        </pc:spChg>
      </pc:sldChg>
      <pc:sldChg chg="addSp delSp modSp new mod modClrScheme chgLayout">
        <pc:chgData name="Alison Kiddle" userId="439aa12a21f068e1" providerId="LiveId" clId="{D7BC84E8-9338-426A-86F9-CA714C5A7C67}" dt="2022-10-17T17:21:59.177" v="896" actId="20577"/>
        <pc:sldMkLst>
          <pc:docMk/>
          <pc:sldMk cId="1404668820" sldId="292"/>
        </pc:sldMkLst>
        <pc:spChg chg="del mod ord">
          <ac:chgData name="Alison Kiddle" userId="439aa12a21f068e1" providerId="LiveId" clId="{D7BC84E8-9338-426A-86F9-CA714C5A7C67}" dt="2022-10-17T17:13:19.852" v="846" actId="700"/>
          <ac:spMkLst>
            <pc:docMk/>
            <pc:sldMk cId="1404668820" sldId="292"/>
            <ac:spMk id="2" creationId="{E7A4BE75-CF6E-B05F-8442-54A2002A22FD}"/>
          </ac:spMkLst>
        </pc:spChg>
        <pc:spChg chg="del">
          <ac:chgData name="Alison Kiddle" userId="439aa12a21f068e1" providerId="LiveId" clId="{D7BC84E8-9338-426A-86F9-CA714C5A7C67}" dt="2022-10-17T17:13:19.852" v="846" actId="700"/>
          <ac:spMkLst>
            <pc:docMk/>
            <pc:sldMk cId="1404668820" sldId="292"/>
            <ac:spMk id="3" creationId="{CCBC1E24-BD8D-9EB8-82F5-B4EB3622B447}"/>
          </ac:spMkLst>
        </pc:spChg>
        <pc:spChg chg="del mod ord">
          <ac:chgData name="Alison Kiddle" userId="439aa12a21f068e1" providerId="LiveId" clId="{D7BC84E8-9338-426A-86F9-CA714C5A7C67}" dt="2022-10-17T17:13:19.852" v="846" actId="700"/>
          <ac:spMkLst>
            <pc:docMk/>
            <pc:sldMk cId="1404668820" sldId="292"/>
            <ac:spMk id="4" creationId="{BF7F7265-34A9-1C21-FB96-E8475E980E2B}"/>
          </ac:spMkLst>
        </pc:spChg>
        <pc:spChg chg="del">
          <ac:chgData name="Alison Kiddle" userId="439aa12a21f068e1" providerId="LiveId" clId="{D7BC84E8-9338-426A-86F9-CA714C5A7C67}" dt="2022-10-17T17:13:19.852" v="846" actId="700"/>
          <ac:spMkLst>
            <pc:docMk/>
            <pc:sldMk cId="1404668820" sldId="292"/>
            <ac:spMk id="5" creationId="{46AECE53-640D-4F8A-9B2F-156DE70A1A4C}"/>
          </ac:spMkLst>
        </pc:spChg>
        <pc:spChg chg="del">
          <ac:chgData name="Alison Kiddle" userId="439aa12a21f068e1" providerId="LiveId" clId="{D7BC84E8-9338-426A-86F9-CA714C5A7C67}" dt="2022-10-17T17:13:19.852" v="846" actId="700"/>
          <ac:spMkLst>
            <pc:docMk/>
            <pc:sldMk cId="1404668820" sldId="292"/>
            <ac:spMk id="6" creationId="{F26B82E2-9D63-ACFC-A8BD-04ECB6B814A8}"/>
          </ac:spMkLst>
        </pc:spChg>
        <pc:spChg chg="add mod ord">
          <ac:chgData name="Alison Kiddle" userId="439aa12a21f068e1" providerId="LiveId" clId="{D7BC84E8-9338-426A-86F9-CA714C5A7C67}" dt="2022-10-17T17:21:59.177" v="896" actId="20577"/>
          <ac:spMkLst>
            <pc:docMk/>
            <pc:sldMk cId="1404668820" sldId="292"/>
            <ac:spMk id="7" creationId="{833A7DF8-A103-2C19-1297-0F3A1A6649A1}"/>
          </ac:spMkLst>
        </pc:spChg>
        <pc:spChg chg="add del mod ord">
          <ac:chgData name="Alison Kiddle" userId="439aa12a21f068e1" providerId="LiveId" clId="{D7BC84E8-9338-426A-86F9-CA714C5A7C67}" dt="2022-10-17T17:20:34.030" v="863" actId="22"/>
          <ac:spMkLst>
            <pc:docMk/>
            <pc:sldMk cId="1404668820" sldId="292"/>
            <ac:spMk id="8" creationId="{8DC0BA6E-3E02-19AE-54B0-FD5393D55850}"/>
          </ac:spMkLst>
        </pc:spChg>
        <pc:picChg chg="add del mod">
          <ac:chgData name="Alison Kiddle" userId="439aa12a21f068e1" providerId="LiveId" clId="{D7BC84E8-9338-426A-86F9-CA714C5A7C67}" dt="2022-10-17T17:17:57.030" v="861"/>
          <ac:picMkLst>
            <pc:docMk/>
            <pc:sldMk cId="1404668820" sldId="292"/>
            <ac:picMk id="10" creationId="{A536E451-6F23-16F5-A7F7-E45A8BB02C65}"/>
          </ac:picMkLst>
        </pc:picChg>
        <pc:picChg chg="add del mod">
          <ac:chgData name="Alison Kiddle" userId="439aa12a21f068e1" providerId="LiveId" clId="{D7BC84E8-9338-426A-86F9-CA714C5A7C67}" dt="2022-10-17T17:17:57.030" v="861"/>
          <ac:picMkLst>
            <pc:docMk/>
            <pc:sldMk cId="1404668820" sldId="292"/>
            <ac:picMk id="12" creationId="{A4E64271-8480-908E-1863-17C7BA58332A}"/>
          </ac:picMkLst>
        </pc:picChg>
        <pc:picChg chg="add del mod">
          <ac:chgData name="Alison Kiddle" userId="439aa12a21f068e1" providerId="LiveId" clId="{D7BC84E8-9338-426A-86F9-CA714C5A7C67}" dt="2022-10-17T17:17:57.030" v="861"/>
          <ac:picMkLst>
            <pc:docMk/>
            <pc:sldMk cId="1404668820" sldId="292"/>
            <ac:picMk id="14" creationId="{AF004016-116C-7EA7-7A67-726A990EE8E0}"/>
          </ac:picMkLst>
        </pc:picChg>
        <pc:picChg chg="add del mod">
          <ac:chgData name="Alison Kiddle" userId="439aa12a21f068e1" providerId="LiveId" clId="{D7BC84E8-9338-426A-86F9-CA714C5A7C67}" dt="2022-10-17T17:17:57.030" v="861"/>
          <ac:picMkLst>
            <pc:docMk/>
            <pc:sldMk cId="1404668820" sldId="292"/>
            <ac:picMk id="16" creationId="{50C80946-317B-11AB-178B-116EC1A5AAAA}"/>
          </ac:picMkLst>
        </pc:picChg>
        <pc:picChg chg="add del mod">
          <ac:chgData name="Alison Kiddle" userId="439aa12a21f068e1" providerId="LiveId" clId="{D7BC84E8-9338-426A-86F9-CA714C5A7C67}" dt="2022-10-17T17:17:57.030" v="861"/>
          <ac:picMkLst>
            <pc:docMk/>
            <pc:sldMk cId="1404668820" sldId="292"/>
            <ac:picMk id="18" creationId="{A3D57DFB-E3B2-8C8C-9959-213C879F72A3}"/>
          </ac:picMkLst>
        </pc:picChg>
        <pc:picChg chg="add mod ord">
          <ac:chgData name="Alison Kiddle" userId="439aa12a21f068e1" providerId="LiveId" clId="{D7BC84E8-9338-426A-86F9-CA714C5A7C67}" dt="2022-10-17T17:21:51.602" v="876" actId="1076"/>
          <ac:picMkLst>
            <pc:docMk/>
            <pc:sldMk cId="1404668820" sldId="292"/>
            <ac:picMk id="20" creationId="{3DE25F8F-4A96-BA3B-8993-88921A7EF3AD}"/>
          </ac:picMkLst>
        </pc:picChg>
        <pc:picChg chg="add mod">
          <ac:chgData name="Alison Kiddle" userId="439aa12a21f068e1" providerId="LiveId" clId="{D7BC84E8-9338-426A-86F9-CA714C5A7C67}" dt="2022-10-17T17:21:52.897" v="877" actId="1076"/>
          <ac:picMkLst>
            <pc:docMk/>
            <pc:sldMk cId="1404668820" sldId="292"/>
            <ac:picMk id="22" creationId="{C9BF6780-F715-C744-D687-E5E7425CD241}"/>
          </ac:picMkLst>
        </pc:picChg>
        <pc:picChg chg="add mod">
          <ac:chgData name="Alison Kiddle" userId="439aa12a21f068e1" providerId="LiveId" clId="{D7BC84E8-9338-426A-86F9-CA714C5A7C67}" dt="2022-10-17T17:21:44.530" v="874" actId="1076"/>
          <ac:picMkLst>
            <pc:docMk/>
            <pc:sldMk cId="1404668820" sldId="292"/>
            <ac:picMk id="24" creationId="{D0B96DA8-C7EB-638D-19EB-3F63E4468A17}"/>
          </ac:picMkLst>
        </pc:picChg>
      </pc:sldChg>
      <pc:sldChg chg="addSp modSp new mod ord">
        <pc:chgData name="Alison Kiddle" userId="439aa12a21f068e1" providerId="LiveId" clId="{D7BC84E8-9338-426A-86F9-CA714C5A7C67}" dt="2022-10-17T17:42:50.872" v="1110" actId="20577"/>
        <pc:sldMkLst>
          <pc:docMk/>
          <pc:sldMk cId="1841319345" sldId="293"/>
        </pc:sldMkLst>
        <pc:spChg chg="mod">
          <ac:chgData name="Alison Kiddle" userId="439aa12a21f068e1" providerId="LiveId" clId="{D7BC84E8-9338-426A-86F9-CA714C5A7C67}" dt="2022-10-17T17:42:50.872" v="1110" actId="20577"/>
          <ac:spMkLst>
            <pc:docMk/>
            <pc:sldMk cId="1841319345" sldId="293"/>
            <ac:spMk id="2" creationId="{BF83BB5B-0AAF-A8AB-51FF-935096A401E6}"/>
          </ac:spMkLst>
        </pc:spChg>
        <pc:spChg chg="mod">
          <ac:chgData name="Alison Kiddle" userId="439aa12a21f068e1" providerId="LiveId" clId="{D7BC84E8-9338-426A-86F9-CA714C5A7C67}" dt="2022-10-17T17:10:10.295" v="660" actId="20577"/>
          <ac:spMkLst>
            <pc:docMk/>
            <pc:sldMk cId="1841319345" sldId="293"/>
            <ac:spMk id="3" creationId="{C06E13CF-D00B-016D-70AF-DAFC52B62913}"/>
          </ac:spMkLst>
        </pc:spChg>
        <pc:spChg chg="mod">
          <ac:chgData name="Alison Kiddle" userId="439aa12a21f068e1" providerId="LiveId" clId="{D7BC84E8-9338-426A-86F9-CA714C5A7C67}" dt="2022-10-17T17:12:09.417" v="813" actId="20577"/>
          <ac:spMkLst>
            <pc:docMk/>
            <pc:sldMk cId="1841319345" sldId="293"/>
            <ac:spMk id="4" creationId="{37BBFF30-8711-D77D-AD8A-DC6EBB2305A3}"/>
          </ac:spMkLst>
        </pc:spChg>
        <pc:spChg chg="add">
          <ac:chgData name="Alison Kiddle" userId="439aa12a21f068e1" providerId="LiveId" clId="{D7BC84E8-9338-426A-86F9-CA714C5A7C67}" dt="2022-10-17T17:10:20.662" v="661" actId="11529"/>
          <ac:spMkLst>
            <pc:docMk/>
            <pc:sldMk cId="1841319345" sldId="293"/>
            <ac:spMk id="5" creationId="{5A0620EE-BDB7-AAB0-ADAD-5E59812F3A9D}"/>
          </ac:spMkLst>
        </pc:spChg>
        <pc:spChg chg="add mod">
          <ac:chgData name="Alison Kiddle" userId="439aa12a21f068e1" providerId="LiveId" clId="{D7BC84E8-9338-426A-86F9-CA714C5A7C67}" dt="2022-10-17T17:10:54.933" v="674" actId="20577"/>
          <ac:spMkLst>
            <pc:docMk/>
            <pc:sldMk cId="1841319345" sldId="293"/>
            <ac:spMk id="6" creationId="{7D92D7B1-1FF6-CF30-AA89-B2A75AD3798F}"/>
          </ac:spMkLst>
        </pc:spChg>
        <pc:spChg chg="add mod">
          <ac:chgData name="Alison Kiddle" userId="439aa12a21f068e1" providerId="LiveId" clId="{D7BC84E8-9338-426A-86F9-CA714C5A7C67}" dt="2022-10-17T17:11:04.658" v="678" actId="20577"/>
          <ac:spMkLst>
            <pc:docMk/>
            <pc:sldMk cId="1841319345" sldId="293"/>
            <ac:spMk id="7" creationId="{6C873342-8CD9-3E7D-A0D7-EB234A7FC886}"/>
          </ac:spMkLst>
        </pc:spChg>
      </pc:sldChg>
      <pc:sldChg chg="addSp delSp modSp new mod setBg">
        <pc:chgData name="Alison Kiddle" userId="439aa12a21f068e1" providerId="LiveId" clId="{D7BC84E8-9338-426A-86F9-CA714C5A7C67}" dt="2022-10-17T17:24:53.081" v="1005" actId="1076"/>
        <pc:sldMkLst>
          <pc:docMk/>
          <pc:sldMk cId="2345726162" sldId="294"/>
        </pc:sldMkLst>
        <pc:spChg chg="mod">
          <ac:chgData name="Alison Kiddle" userId="439aa12a21f068e1" providerId="LiveId" clId="{D7BC84E8-9338-426A-86F9-CA714C5A7C67}" dt="2022-10-17T17:24:21.521" v="954" actId="1076"/>
          <ac:spMkLst>
            <pc:docMk/>
            <pc:sldMk cId="2345726162" sldId="294"/>
            <ac:spMk id="2" creationId="{905308B5-B0F8-0EE5-00D8-292E67C25AF6}"/>
          </ac:spMkLst>
        </pc:spChg>
        <pc:spChg chg="del">
          <ac:chgData name="Alison Kiddle" userId="439aa12a21f068e1" providerId="LiveId" clId="{D7BC84E8-9338-426A-86F9-CA714C5A7C67}" dt="2022-10-17T17:23:37.701" v="932" actId="22"/>
          <ac:spMkLst>
            <pc:docMk/>
            <pc:sldMk cId="2345726162" sldId="294"/>
            <ac:spMk id="3" creationId="{A848C3B1-D845-1A99-B7CD-AEF238F429C6}"/>
          </ac:spMkLst>
        </pc:spChg>
        <pc:spChg chg="add mod">
          <ac:chgData name="Alison Kiddle" userId="439aa12a21f068e1" providerId="LiveId" clId="{D7BC84E8-9338-426A-86F9-CA714C5A7C67}" dt="2022-10-17T17:24:53.081" v="1005" actId="1076"/>
          <ac:spMkLst>
            <pc:docMk/>
            <pc:sldMk cId="2345726162" sldId="294"/>
            <ac:spMk id="6" creationId="{787CA6D9-D2D3-3224-1024-40CDC864DAAF}"/>
          </ac:spMkLst>
        </pc:spChg>
        <pc:spChg chg="add">
          <ac:chgData name="Alison Kiddle" userId="439aa12a21f068e1" providerId="LiveId" clId="{D7BC84E8-9338-426A-86F9-CA714C5A7C67}" dt="2022-10-17T17:23:47.753" v="935" actId="26606"/>
          <ac:spMkLst>
            <pc:docMk/>
            <pc:sldMk cId="2345726162" sldId="294"/>
            <ac:spMk id="10" creationId="{1E70A317-DCED-4E80-AA2D-467D8702E5CB}"/>
          </ac:spMkLst>
        </pc:spChg>
        <pc:picChg chg="add mod ord">
          <ac:chgData name="Alison Kiddle" userId="439aa12a21f068e1" providerId="LiveId" clId="{D7BC84E8-9338-426A-86F9-CA714C5A7C67}" dt="2022-10-17T17:24:22.865" v="955" actId="1076"/>
          <ac:picMkLst>
            <pc:docMk/>
            <pc:sldMk cId="2345726162" sldId="294"/>
            <ac:picMk id="5" creationId="{A02081FF-DB1E-EC42-1CB0-9E7426FBB8EA}"/>
          </ac:picMkLst>
        </pc:picChg>
      </pc:sldChg>
      <pc:sldChg chg="modSp new mod ord">
        <pc:chgData name="Alison Kiddle" userId="439aa12a21f068e1" providerId="LiveId" clId="{D7BC84E8-9338-426A-86F9-CA714C5A7C67}" dt="2022-10-17T17:44:17.588" v="1237"/>
        <pc:sldMkLst>
          <pc:docMk/>
          <pc:sldMk cId="1836362347" sldId="295"/>
        </pc:sldMkLst>
        <pc:spChg chg="mod">
          <ac:chgData name="Alison Kiddle" userId="439aa12a21f068e1" providerId="LiveId" clId="{D7BC84E8-9338-426A-86F9-CA714C5A7C67}" dt="2022-10-17T17:25:12.349" v="1018" actId="5793"/>
          <ac:spMkLst>
            <pc:docMk/>
            <pc:sldMk cId="1836362347" sldId="295"/>
            <ac:spMk id="2" creationId="{835DED34-F13B-CBEC-326F-E4D7C9D8A0CA}"/>
          </ac:spMkLst>
        </pc:spChg>
        <pc:spChg chg="mod">
          <ac:chgData name="Alison Kiddle" userId="439aa12a21f068e1" providerId="LiveId" clId="{D7BC84E8-9338-426A-86F9-CA714C5A7C67}" dt="2022-10-17T17:44:06.130" v="1235" actId="255"/>
          <ac:spMkLst>
            <pc:docMk/>
            <pc:sldMk cId="1836362347" sldId="295"/>
            <ac:spMk id="3" creationId="{F2A7A5CA-7ED9-64BB-79BA-90443E13EA58}"/>
          </ac:spMkLst>
        </pc:spChg>
      </pc:sldChg>
      <pc:sldChg chg="delSp modSp new mod modAnim">
        <pc:chgData name="Alison Kiddle" userId="439aa12a21f068e1" providerId="LiveId" clId="{D7BC84E8-9338-426A-86F9-CA714C5A7C67}" dt="2022-10-17T17:43:54.807" v="1234"/>
        <pc:sldMkLst>
          <pc:docMk/>
          <pc:sldMk cId="1862280147" sldId="296"/>
        </pc:sldMkLst>
        <pc:spChg chg="del">
          <ac:chgData name="Alison Kiddle" userId="439aa12a21f068e1" providerId="LiveId" clId="{D7BC84E8-9338-426A-86F9-CA714C5A7C67}" dt="2022-10-17T17:43:05.043" v="1112" actId="478"/>
          <ac:spMkLst>
            <pc:docMk/>
            <pc:sldMk cId="1862280147" sldId="296"/>
            <ac:spMk id="2" creationId="{FF2FC1F0-C230-64BF-7FDE-F9F413E7D4E5}"/>
          </ac:spMkLst>
        </pc:spChg>
        <pc:spChg chg="mod">
          <ac:chgData name="Alison Kiddle" userId="439aa12a21f068e1" providerId="LiveId" clId="{D7BC84E8-9338-426A-86F9-CA714C5A7C67}" dt="2022-10-17T17:43:48.016" v="1233" actId="20577"/>
          <ac:spMkLst>
            <pc:docMk/>
            <pc:sldMk cId="1862280147" sldId="296"/>
            <ac:spMk id="3" creationId="{2DE33953-1103-CF2B-D74B-02934E5EF1CE}"/>
          </ac:spMkLst>
        </pc:spChg>
      </pc:sldChg>
      <pc:sldChg chg="addSp delSp modSp new del mod">
        <pc:chgData name="Alison Kiddle" userId="439aa12a21f068e1" providerId="LiveId" clId="{D7BC84E8-9338-426A-86F9-CA714C5A7C67}" dt="2022-10-17T17:41:48.938" v="1095" actId="2696"/>
        <pc:sldMkLst>
          <pc:docMk/>
          <pc:sldMk cId="2726566334" sldId="296"/>
        </pc:sldMkLst>
        <pc:spChg chg="del">
          <ac:chgData name="Alison Kiddle" userId="439aa12a21f068e1" providerId="LiveId" clId="{D7BC84E8-9338-426A-86F9-CA714C5A7C67}" dt="2022-10-17T17:40:00.133" v="1089" actId="22"/>
          <ac:spMkLst>
            <pc:docMk/>
            <pc:sldMk cId="2726566334" sldId="296"/>
            <ac:spMk id="3" creationId="{E4E0637A-48A6-C256-A955-3E78527870B3}"/>
          </ac:spMkLst>
        </pc:spChg>
        <pc:spChg chg="add mod">
          <ac:chgData name="Alison Kiddle" userId="439aa12a21f068e1" providerId="LiveId" clId="{D7BC84E8-9338-426A-86F9-CA714C5A7C67}" dt="2022-10-17T17:40:27.805" v="1092" actId="478"/>
          <ac:spMkLst>
            <pc:docMk/>
            <pc:sldMk cId="2726566334" sldId="296"/>
            <ac:spMk id="8" creationId="{43EB21E9-7D81-3854-DCCF-7539B834F97F}"/>
          </ac:spMkLst>
        </pc:spChg>
        <pc:picChg chg="add del mod ord">
          <ac:chgData name="Alison Kiddle" userId="439aa12a21f068e1" providerId="LiveId" clId="{D7BC84E8-9338-426A-86F9-CA714C5A7C67}" dt="2022-10-17T17:40:27.805" v="1092" actId="478"/>
          <ac:picMkLst>
            <pc:docMk/>
            <pc:sldMk cId="2726566334" sldId="296"/>
            <ac:picMk id="6" creationId="{82FD54A7-D3C7-98DD-2457-59EE125191FF}"/>
          </ac:picMkLst>
        </pc:picChg>
      </pc:sldChg>
      <pc:sldChg chg="add del">
        <pc:chgData name="Alison Kiddle" userId="439aa12a21f068e1" providerId="LiveId" clId="{D7BC84E8-9338-426A-86F9-CA714C5A7C67}" dt="2022-10-17T17:42:28.755" v="1099" actId="2696"/>
        <pc:sldMkLst>
          <pc:docMk/>
          <pc:sldMk cId="1809693433" sldId="297"/>
        </pc:sldMkLst>
      </pc:sldChg>
      <pc:sldChg chg="modSp new mod">
        <pc:chgData name="Alison Kiddle" userId="439aa12a21f068e1" providerId="LiveId" clId="{D7BC84E8-9338-426A-86F9-CA714C5A7C67}" dt="2022-10-17T17:47:46.956" v="1515" actId="20577"/>
        <pc:sldMkLst>
          <pc:docMk/>
          <pc:sldMk cId="4287317670" sldId="297"/>
        </pc:sldMkLst>
        <pc:spChg chg="mod">
          <ac:chgData name="Alison Kiddle" userId="439aa12a21f068e1" providerId="LiveId" clId="{D7BC84E8-9338-426A-86F9-CA714C5A7C67}" dt="2022-10-17T17:45:24.845" v="1267" actId="5793"/>
          <ac:spMkLst>
            <pc:docMk/>
            <pc:sldMk cId="4287317670" sldId="297"/>
            <ac:spMk id="2" creationId="{DB968392-2804-9823-4B26-0290D47D5C75}"/>
          </ac:spMkLst>
        </pc:spChg>
        <pc:spChg chg="mod">
          <ac:chgData name="Alison Kiddle" userId="439aa12a21f068e1" providerId="LiveId" clId="{D7BC84E8-9338-426A-86F9-CA714C5A7C67}" dt="2022-10-17T17:47:46.956" v="1515" actId="20577"/>
          <ac:spMkLst>
            <pc:docMk/>
            <pc:sldMk cId="4287317670" sldId="297"/>
            <ac:spMk id="3" creationId="{F247105F-6428-42A1-1985-0277654794DF}"/>
          </ac:spMkLst>
        </pc:spChg>
      </pc:sldChg>
      <pc:sldChg chg="modSp add del mod">
        <pc:chgData name="Alison Kiddle" userId="439aa12a21f068e1" providerId="LiveId" clId="{D7BC84E8-9338-426A-86F9-CA714C5A7C67}" dt="2022-10-17T17:42:20.247" v="1098" actId="2696"/>
        <pc:sldMkLst>
          <pc:docMk/>
          <pc:sldMk cId="1150564312" sldId="298"/>
        </pc:sldMkLst>
        <pc:spChg chg="mod">
          <ac:chgData name="Alison Kiddle" userId="439aa12a21f068e1" providerId="LiveId" clId="{D7BC84E8-9338-426A-86F9-CA714C5A7C67}" dt="2022-10-17T17:42:07.843" v="1096" actId="20577"/>
          <ac:spMkLst>
            <pc:docMk/>
            <pc:sldMk cId="1150564312" sldId="298"/>
            <ac:spMk id="2" creationId="{BF83BB5B-0AAF-A8AB-51FF-935096A401E6}"/>
          </ac:spMkLst>
        </pc:spChg>
        <pc:spChg chg="mod">
          <ac:chgData name="Alison Kiddle" userId="439aa12a21f068e1" providerId="LiveId" clId="{D7BC84E8-9338-426A-86F9-CA714C5A7C67}" dt="2022-10-17T17:42:13.332" v="1097" actId="20577"/>
          <ac:spMkLst>
            <pc:docMk/>
            <pc:sldMk cId="1150564312" sldId="298"/>
            <ac:spMk id="4" creationId="{37BBFF30-8711-D77D-AD8A-DC6EBB2305A3}"/>
          </ac:spMkLst>
        </pc:spChg>
      </pc:sldChg>
      <pc:sldChg chg="modSp new mod">
        <pc:chgData name="Alison Kiddle" userId="439aa12a21f068e1" providerId="LiveId" clId="{D7BC84E8-9338-426A-86F9-CA714C5A7C67}" dt="2022-10-17T17:49:41.319" v="1717" actId="20577"/>
        <pc:sldMkLst>
          <pc:docMk/>
          <pc:sldMk cId="1980814309" sldId="298"/>
        </pc:sldMkLst>
        <pc:spChg chg="mod">
          <ac:chgData name="Alison Kiddle" userId="439aa12a21f068e1" providerId="LiveId" clId="{D7BC84E8-9338-426A-86F9-CA714C5A7C67}" dt="2022-10-17T17:46:59.832" v="1433" actId="5793"/>
          <ac:spMkLst>
            <pc:docMk/>
            <pc:sldMk cId="1980814309" sldId="298"/>
            <ac:spMk id="2" creationId="{4FE4757D-4B9A-99E6-9CC6-771013B991F2}"/>
          </ac:spMkLst>
        </pc:spChg>
        <pc:spChg chg="mod">
          <ac:chgData name="Alison Kiddle" userId="439aa12a21f068e1" providerId="LiveId" clId="{D7BC84E8-9338-426A-86F9-CA714C5A7C67}" dt="2022-10-17T17:49:41.319" v="1717" actId="20577"/>
          <ac:spMkLst>
            <pc:docMk/>
            <pc:sldMk cId="1980814309" sldId="298"/>
            <ac:spMk id="3" creationId="{42343C42-FCD3-ED4A-4451-F916BD80629D}"/>
          </ac:spMkLst>
        </pc:spChg>
      </pc:sldChg>
      <pc:sldChg chg="modSp new mod">
        <pc:chgData name="Alison Kiddle" userId="439aa12a21f068e1" providerId="LiveId" clId="{D7BC84E8-9338-426A-86F9-CA714C5A7C67}" dt="2022-10-18T16:11:39.257" v="1763" actId="27636"/>
        <pc:sldMkLst>
          <pc:docMk/>
          <pc:sldMk cId="2905001628" sldId="299"/>
        </pc:sldMkLst>
        <pc:spChg chg="mod">
          <ac:chgData name="Alison Kiddle" userId="439aa12a21f068e1" providerId="LiveId" clId="{D7BC84E8-9338-426A-86F9-CA714C5A7C67}" dt="2022-10-18T16:08:35.603" v="1728" actId="20577"/>
          <ac:spMkLst>
            <pc:docMk/>
            <pc:sldMk cId="2905001628" sldId="299"/>
            <ac:spMk id="2" creationId="{AC61A5BA-49EC-B7C2-ECD8-6A8CF272EA80}"/>
          </ac:spMkLst>
        </pc:spChg>
        <pc:spChg chg="mod">
          <ac:chgData name="Alison Kiddle" userId="439aa12a21f068e1" providerId="LiveId" clId="{D7BC84E8-9338-426A-86F9-CA714C5A7C67}" dt="2022-10-18T16:11:39.257" v="1763" actId="27636"/>
          <ac:spMkLst>
            <pc:docMk/>
            <pc:sldMk cId="2905001628" sldId="299"/>
            <ac:spMk id="3" creationId="{BB6CDE9B-AC6F-394E-7691-99A8CC67E0C0}"/>
          </ac:spMkLst>
        </pc:spChg>
      </pc:sldChg>
      <pc:sldChg chg="addSp delSp modSp new mod">
        <pc:chgData name="Alison Kiddle" userId="439aa12a21f068e1" providerId="LiveId" clId="{D7BC84E8-9338-426A-86F9-CA714C5A7C67}" dt="2022-10-18T16:23:13.450" v="1781" actId="14100"/>
        <pc:sldMkLst>
          <pc:docMk/>
          <pc:sldMk cId="1307937260" sldId="300"/>
        </pc:sldMkLst>
        <pc:spChg chg="del">
          <ac:chgData name="Alison Kiddle" userId="439aa12a21f068e1" providerId="LiveId" clId="{D7BC84E8-9338-426A-86F9-CA714C5A7C67}" dt="2022-10-18T16:21:28.349" v="1765" actId="478"/>
          <ac:spMkLst>
            <pc:docMk/>
            <pc:sldMk cId="1307937260" sldId="300"/>
            <ac:spMk id="2" creationId="{C0C5A7C8-2CA0-9C2A-C3A6-F82B9BD6FD33}"/>
          </ac:spMkLst>
        </pc:spChg>
        <pc:spChg chg="del">
          <ac:chgData name="Alison Kiddle" userId="439aa12a21f068e1" providerId="LiveId" clId="{D7BC84E8-9338-426A-86F9-CA714C5A7C67}" dt="2022-10-18T16:21:30.745" v="1766" actId="478"/>
          <ac:spMkLst>
            <pc:docMk/>
            <pc:sldMk cId="1307937260" sldId="300"/>
            <ac:spMk id="3" creationId="{87589BD7-4B49-FDD9-5D8A-319179543B73}"/>
          </ac:spMkLst>
        </pc:spChg>
        <pc:picChg chg="add mod">
          <ac:chgData name="Alison Kiddle" userId="439aa12a21f068e1" providerId="LiveId" clId="{D7BC84E8-9338-426A-86F9-CA714C5A7C67}" dt="2022-10-18T16:21:35.232" v="1768" actId="14100"/>
          <ac:picMkLst>
            <pc:docMk/>
            <pc:sldMk cId="1307937260" sldId="300"/>
            <ac:picMk id="5" creationId="{D538CFF3-6974-A3C9-1058-246613AEAB21}"/>
          </ac:picMkLst>
        </pc:picChg>
        <pc:picChg chg="add mod">
          <ac:chgData name="Alison Kiddle" userId="439aa12a21f068e1" providerId="LiveId" clId="{D7BC84E8-9338-426A-86F9-CA714C5A7C67}" dt="2022-10-18T16:22:05.115" v="1772" actId="14100"/>
          <ac:picMkLst>
            <pc:docMk/>
            <pc:sldMk cId="1307937260" sldId="300"/>
            <ac:picMk id="7" creationId="{3590B0D6-7F22-8CB7-8C6D-C9A0EEE1A286}"/>
          </ac:picMkLst>
        </pc:picChg>
        <pc:picChg chg="add mod">
          <ac:chgData name="Alison Kiddle" userId="439aa12a21f068e1" providerId="LiveId" clId="{D7BC84E8-9338-426A-86F9-CA714C5A7C67}" dt="2022-10-18T16:22:37.517" v="1777" actId="1076"/>
          <ac:picMkLst>
            <pc:docMk/>
            <pc:sldMk cId="1307937260" sldId="300"/>
            <ac:picMk id="9" creationId="{9C0B8B81-0CEE-5BD8-99DE-217BED34E675}"/>
          </ac:picMkLst>
        </pc:picChg>
        <pc:picChg chg="add mod">
          <ac:chgData name="Alison Kiddle" userId="439aa12a21f068e1" providerId="LiveId" clId="{D7BC84E8-9338-426A-86F9-CA714C5A7C67}" dt="2022-10-18T16:23:13.450" v="1781" actId="14100"/>
          <ac:picMkLst>
            <pc:docMk/>
            <pc:sldMk cId="1307937260" sldId="300"/>
            <ac:picMk id="11" creationId="{7D57C925-C114-A045-B653-930A29DB8063}"/>
          </ac:picMkLst>
        </pc:picChg>
      </pc:sldChg>
      <pc:sldMasterChg chg="modSp setBg modSldLayout">
        <pc:chgData name="Alison Kiddle" userId="439aa12a21f068e1" providerId="LiveId" clId="{D7BC84E8-9338-426A-86F9-CA714C5A7C67}" dt="2022-10-15T09:05:32.366" v="6" actId="12"/>
        <pc:sldMasterMkLst>
          <pc:docMk/>
          <pc:sldMasterMk cId="1858978357" sldId="2147483660"/>
        </pc:sldMasterMkLst>
        <pc:spChg chg="mod">
          <ac:chgData name="Alison Kiddle" userId="439aa12a21f068e1" providerId="LiveId" clId="{D7BC84E8-9338-426A-86F9-CA714C5A7C67}" dt="2022-10-15T09:05:32.366" v="6" actId="12"/>
          <ac:spMkLst>
            <pc:docMk/>
            <pc:sldMasterMk cId="1858978357" sldId="2147483660"/>
            <ac:spMk id="3" creationId="{00000000-0000-0000-0000-000000000000}"/>
          </ac:spMkLst>
        </pc:spChg>
        <pc:sldLayoutChg chg="modSp">
          <pc:chgData name="Alison Kiddle" userId="439aa12a21f068e1" providerId="LiveId" clId="{D7BC84E8-9338-426A-86F9-CA714C5A7C67}" dt="2022-10-15T09:03:28.434" v="2" actId="2711"/>
          <pc:sldLayoutMkLst>
            <pc:docMk/>
            <pc:sldMasterMk cId="1858978357" sldId="2147483660"/>
            <pc:sldLayoutMk cId="2150746718" sldId="2147483661"/>
          </pc:sldLayoutMkLst>
          <pc:spChg chg="mod">
            <ac:chgData name="Alison Kiddle" userId="439aa12a21f068e1" providerId="LiveId" clId="{D7BC84E8-9338-426A-86F9-CA714C5A7C67}" dt="2022-10-15T09:03:21.348" v="1" actId="2711"/>
            <ac:spMkLst>
              <pc:docMk/>
              <pc:sldMasterMk cId="1858978357" sldId="2147483660"/>
              <pc:sldLayoutMk cId="2150746718" sldId="2147483661"/>
              <ac:spMk id="2" creationId="{00000000-0000-0000-0000-000000000000}"/>
            </ac:spMkLst>
          </pc:spChg>
          <pc:spChg chg="mod">
            <ac:chgData name="Alison Kiddle" userId="439aa12a21f068e1" providerId="LiveId" clId="{D7BC84E8-9338-426A-86F9-CA714C5A7C67}" dt="2022-10-15T09:03:28.434" v="2" actId="2711"/>
            <ac:spMkLst>
              <pc:docMk/>
              <pc:sldMasterMk cId="1858978357" sldId="2147483660"/>
              <pc:sldLayoutMk cId="2150746718" sldId="2147483661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10/18/2022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Arial" panose="020B0604020202020204" pitchFamily="34" charset="0"/>
        <a:buChar char="•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Arial" panose="020B0604020202020204" pitchFamily="34" charset="0"/>
        <a:buChar char="•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Arial" panose="020B0604020202020204" pitchFamily="34" charset="0"/>
        <a:buChar char="•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Arial" panose="020B0604020202020204" pitchFamily="34" charset="0"/>
        <a:buChar char="•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Arial" panose="020B0604020202020204" pitchFamily="34" charset="0"/>
        <a:buChar char="•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863/CAM.3774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751" y="1406102"/>
            <a:ext cx="11212497" cy="171548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Neue Haas Grotesk Text Pro" panose="020B0604020202020204" pitchFamily="34" charset="0"/>
              </a:rPr>
              <a:t>How to cure </a:t>
            </a:r>
            <a:r>
              <a:rPr lang="en-US" sz="4000" dirty="0" err="1">
                <a:latin typeface="Neue Haas Grotesk Text Pro" panose="020B0604020202020204" pitchFamily="34" charset="0"/>
              </a:rPr>
              <a:t>maths</a:t>
            </a:r>
            <a:r>
              <a:rPr lang="en-US" sz="4000" dirty="0">
                <a:latin typeface="Neue Haas Grotesk Text Pro" panose="020B0604020202020204" pitchFamily="34" charset="0"/>
              </a:rPr>
              <a:t> anxiety</a:t>
            </a:r>
            <a:endParaRPr lang="en-US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F0818F-FB8D-4BAF-A288-4E8ED2E0D772}"/>
              </a:ext>
            </a:extLst>
          </p:cNvPr>
          <p:cNvSpPr txBox="1">
            <a:spLocks/>
          </p:cNvSpPr>
          <p:nvPr/>
        </p:nvSpPr>
        <p:spPr>
          <a:xfrm>
            <a:off x="489750" y="2578449"/>
            <a:ext cx="11212497" cy="17154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>
                <a:latin typeface="Neue Haas Grotesk Text Pro" panose="020B0604020202020204" pitchFamily="34" charset="0"/>
              </a:rPr>
              <a:t>Alison Kiddle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33953-1103-CF2B-D74B-02934E5E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802434"/>
            <a:ext cx="10353762" cy="498876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GB" sz="3600" dirty="0"/>
              <a:t>If we offer people multiple ways to be successful in mathematics…</a:t>
            </a:r>
          </a:p>
          <a:p>
            <a:pPr marL="36900" indent="0">
              <a:buNone/>
            </a:pPr>
            <a:endParaRPr lang="en-GB" sz="3600" dirty="0"/>
          </a:p>
          <a:p>
            <a:pPr marL="36900" indent="0">
              <a:buNone/>
            </a:pPr>
            <a:r>
              <a:rPr lang="en-GB" sz="3600" dirty="0"/>
              <a:t>…many people will succeed mathematically</a:t>
            </a:r>
          </a:p>
        </p:txBody>
      </p:sp>
    </p:spTree>
    <p:extLst>
      <p:ext uri="{BB962C8B-B14F-4D97-AF65-F5344CB8AC3E}">
        <p14:creationId xmlns:p14="http://schemas.microsoft.com/office/powerpoint/2010/main" val="18622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68392-2804-9823-4B26-0290D47D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are maths anxious…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7105F-6428-42A1-1985-027765479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Find the maths you already do and are good at</a:t>
            </a:r>
          </a:p>
          <a:p>
            <a:r>
              <a:rPr lang="en-GB" dirty="0"/>
              <a:t>Appreciate even if you do not enjoy</a:t>
            </a:r>
          </a:p>
          <a:p>
            <a:r>
              <a:rPr lang="en-GB" dirty="0"/>
              <a:t>Try a growth mindset approach</a:t>
            </a:r>
          </a:p>
          <a:p>
            <a:r>
              <a:rPr lang="en-GB" dirty="0"/>
              <a:t>Remember it’s not a race!</a:t>
            </a:r>
          </a:p>
        </p:txBody>
      </p:sp>
    </p:spTree>
    <p:extLst>
      <p:ext uri="{BB962C8B-B14F-4D97-AF65-F5344CB8AC3E}">
        <p14:creationId xmlns:p14="http://schemas.microsoft.com/office/powerpoint/2010/main" val="4287317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757D-4B9A-99E6-9CC6-771013B9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want to help others…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43C42-FCD3-ED4A-4451-F916BD806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Celebrate mistakes – they’re a springboard to learning</a:t>
            </a:r>
          </a:p>
          <a:p>
            <a:r>
              <a:rPr lang="en-GB" dirty="0"/>
              <a:t>Encourage play</a:t>
            </a:r>
          </a:p>
          <a:p>
            <a:r>
              <a:rPr lang="en-GB" dirty="0"/>
              <a:t>Point out everyday maths</a:t>
            </a:r>
          </a:p>
          <a:p>
            <a:r>
              <a:rPr lang="en-GB" dirty="0"/>
              <a:t>Make maths spaces safe spaces</a:t>
            </a:r>
          </a:p>
          <a:p>
            <a:pPr marL="369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81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30760-33FB-AE6B-C050-A3E1D927F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Twitter: @alisonkiddle</a:t>
            </a:r>
          </a:p>
          <a:p>
            <a:pPr marL="36900" indent="0">
              <a:buNone/>
            </a:pPr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Website: https://alisonkiddle.co.uk/how-to-cure-maths-anxiety/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27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1A5BA-49EC-B7C2-ECD8-6A8CF272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CDE9B-AC6F-394E-7691-99A8CC67E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Carey, E., Devine, A., Hill, F., </a:t>
            </a:r>
            <a:r>
              <a:rPr lang="en-GB" dirty="0" err="1"/>
              <a:t>Dowker</a:t>
            </a:r>
            <a:r>
              <a:rPr lang="en-GB" dirty="0"/>
              <a:t>, A., McLellan, R., &amp; </a:t>
            </a:r>
            <a:r>
              <a:rPr lang="en-GB" dirty="0" err="1"/>
              <a:t>Szucs</a:t>
            </a:r>
            <a:r>
              <a:rPr lang="en-GB" dirty="0"/>
              <a:t>, D. (2019). Understanding Mathematics Anxiety: Investigating the experiences of UK primary and secondary school students. </a:t>
            </a:r>
            <a:r>
              <a:rPr lang="en-GB" dirty="0">
                <a:hlinkClick r:id="rId2"/>
              </a:rPr>
              <a:t>https://doi.org/10.17863/CAM.37744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Nardi</a:t>
            </a:r>
            <a:r>
              <a:rPr lang="en-GB" dirty="0"/>
              <a:t>, Elena &amp; Steward, Susan. (2003). Is Mathematics T.I.R.E.D? A Profile of Quiet Disaffection in the Secondary Mathematics Classroom. British Educational Research Journal - BR EDUC RES J. 29. 345-366. 10.1080/01411920301852.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00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3FDF-4A16-6EF8-FD5E-830055D8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maths anxiety?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21674-454D-340C-16D2-A97619659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Anxiety (noun): a feeling of worry, nervousness, or unease about something with an uncertain outcome.</a:t>
            </a:r>
          </a:p>
          <a:p>
            <a:pPr marL="36900" indent="0">
              <a:buNone/>
            </a:pPr>
            <a:endParaRPr lang="en-GB" dirty="0"/>
          </a:p>
          <a:p>
            <a:pPr marL="36900" indent="0">
              <a:buNone/>
            </a:pPr>
            <a:r>
              <a:rPr lang="en-GB" dirty="0"/>
              <a:t>“Many children and adults experience feelings of anxiety, apprehension, tension or discomfort when they are confronted by mathematics.” Carey et al, 2019</a:t>
            </a:r>
          </a:p>
        </p:txBody>
      </p:sp>
    </p:spTree>
    <p:extLst>
      <p:ext uri="{BB962C8B-B14F-4D97-AF65-F5344CB8AC3E}">
        <p14:creationId xmlns:p14="http://schemas.microsoft.com/office/powerpoint/2010/main" val="288260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AEDB-404E-7AE2-9FA6-B7D50384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at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3465-AF67-429D-EDDE-299399806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200" dirty="0"/>
              <a:t>A high-stakes gatekeeping qualification</a:t>
            </a:r>
          </a:p>
          <a:p>
            <a:r>
              <a:rPr lang="en-GB" sz="3200" dirty="0"/>
              <a:t>Packed curriculum</a:t>
            </a:r>
          </a:p>
          <a:p>
            <a:r>
              <a:rPr lang="en-GB" sz="3200" dirty="0"/>
              <a:t>Speedy calculation valued</a:t>
            </a:r>
          </a:p>
          <a:p>
            <a:r>
              <a:rPr lang="en-GB" sz="3200" dirty="0"/>
              <a:t>“TIRED” - Tedium, Isolation, Rote learning, Elitism and Depersonalisation (</a:t>
            </a:r>
            <a:r>
              <a:rPr lang="en-GB" sz="3200" dirty="0" err="1"/>
              <a:t>Nardi</a:t>
            </a:r>
            <a:r>
              <a:rPr lang="en-GB" sz="3200" dirty="0"/>
              <a:t> &amp; Steward 2003)</a:t>
            </a:r>
          </a:p>
          <a:p>
            <a:pPr marL="3690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0BFA5-CF70-A57B-A516-C8F815AF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B2531-C0BD-E10C-FE6A-6FA56358F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900" indent="0">
              <a:buNone/>
            </a:pPr>
            <a:r>
              <a:rPr lang="en-GB" dirty="0"/>
              <a:t>“Students learn that mathematics is not something you do, but something that is done to you.” </a:t>
            </a:r>
          </a:p>
          <a:p>
            <a:pPr marL="36900" indent="0">
              <a:buNone/>
            </a:pPr>
            <a:r>
              <a:rPr lang="en-GB" i="1" dirty="0"/>
              <a:t>Paul Lockhart</a:t>
            </a:r>
          </a:p>
          <a:p>
            <a:pPr marL="36900" indent="0">
              <a:buNone/>
            </a:pPr>
            <a:endParaRPr lang="en-GB" i="1" dirty="0"/>
          </a:p>
          <a:p>
            <a:pPr marL="36900" indent="0">
              <a:buNone/>
            </a:pPr>
            <a:r>
              <a:rPr lang="en-GB" dirty="0"/>
              <a:t>“I was made to learn by heart: ‘The square of the sum of two numbers is equal to the sum of their squares increased by twice their product.’ I had not the vaguest idea what this meant and when I could not remember the words, my tutor threw the book at my head, which did not stimulate my intellect in any way.” </a:t>
            </a:r>
          </a:p>
          <a:p>
            <a:pPr marL="36900" indent="0">
              <a:buNone/>
            </a:pPr>
            <a:r>
              <a:rPr lang="en-GB" i="1" dirty="0"/>
              <a:t>Bertrand Russell</a:t>
            </a:r>
          </a:p>
          <a:p>
            <a:pPr marL="36900" indent="0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77410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3BB5B-0AAF-A8AB-51FF-935096A4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styles of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E13CF-D00B-016D-70AF-DAFC52B629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What is the area of this rectangle?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BFF30-8711-D77D-AD8A-DC6EBB2305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Draw some rectangles and work out their areas.</a:t>
            </a:r>
          </a:p>
          <a:p>
            <a:pPr marL="36900" indent="0">
              <a:buNone/>
            </a:pPr>
            <a:r>
              <a:rPr lang="en-GB" dirty="0"/>
              <a:t>Can you find a rectangle with an area of 24cm</a:t>
            </a:r>
            <a:r>
              <a:rPr lang="en-GB" baseline="30000" dirty="0"/>
              <a:t>2 </a:t>
            </a:r>
            <a:r>
              <a:rPr lang="en-GB" dirty="0"/>
              <a:t>?</a:t>
            </a:r>
          </a:p>
          <a:p>
            <a:pPr marL="36900" indent="0">
              <a:buNone/>
            </a:pPr>
            <a:r>
              <a:rPr lang="en-GB" dirty="0"/>
              <a:t>Can you find another?</a:t>
            </a:r>
          </a:p>
          <a:p>
            <a:pPr marL="36900" indent="0">
              <a:buNone/>
            </a:pP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620EE-BDB7-AAB0-ADAD-5E59812F3A9D}"/>
              </a:ext>
            </a:extLst>
          </p:cNvPr>
          <p:cNvSpPr/>
          <p:nvPr/>
        </p:nvSpPr>
        <p:spPr>
          <a:xfrm>
            <a:off x="1959429" y="3219061"/>
            <a:ext cx="2677885" cy="1767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2D7B1-1FF6-CF30-AA89-B2A75AD3798F}"/>
              </a:ext>
            </a:extLst>
          </p:cNvPr>
          <p:cNvSpPr txBox="1"/>
          <p:nvPr/>
        </p:nvSpPr>
        <p:spPr>
          <a:xfrm>
            <a:off x="1040417" y="3887785"/>
            <a:ext cx="79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73342-8CD9-3E7D-A0D7-EB234A7FC886}"/>
              </a:ext>
            </a:extLst>
          </p:cNvPr>
          <p:cNvSpPr txBox="1"/>
          <p:nvPr/>
        </p:nvSpPr>
        <p:spPr>
          <a:xfrm>
            <a:off x="2902176" y="5158159"/>
            <a:ext cx="79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1841319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3A7DF8-A103-2C19-1297-0F3A1A66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you notice?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DE25F8F-4A96-BA3B-8993-88921A7EF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71" y="2211008"/>
            <a:ext cx="3348042" cy="2247900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BF6780-F715-C744-D687-E5E7425C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7" y="2211008"/>
            <a:ext cx="1956762" cy="22553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96DA8-C7EB-638D-19EB-3F63E446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75" y="2211008"/>
            <a:ext cx="3336082" cy="22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68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308B5-B0F8-0EE5-00D8-292E67C25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72" y="447675"/>
            <a:ext cx="3382832" cy="24680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/>
              <a:t>If this is second in a sequence…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2081FF-DB1E-EC42-1CB0-9E7426FBB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06" r="-1" b="-1"/>
          <a:stretch/>
        </p:blipFill>
        <p:spPr>
          <a:xfrm>
            <a:off x="4092223" y="2036911"/>
            <a:ext cx="3613403" cy="32875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7CA6D9-D2D3-3224-1024-40CDC864DAAF}"/>
              </a:ext>
            </a:extLst>
          </p:cNvPr>
          <p:cNvSpPr txBox="1">
            <a:spLocks/>
          </p:cNvSpPr>
          <p:nvPr/>
        </p:nvSpPr>
        <p:spPr>
          <a:xfrm>
            <a:off x="8257397" y="3838575"/>
            <a:ext cx="3382832" cy="242178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200" dirty="0"/>
              <a:t>what might come first?</a:t>
            </a:r>
          </a:p>
          <a:p>
            <a:pPr algn="l"/>
            <a:r>
              <a:rPr lang="en-US" sz="4200" dirty="0"/>
              <a:t>Or third?</a:t>
            </a:r>
          </a:p>
          <a:p>
            <a:pPr algn="l"/>
            <a:r>
              <a:rPr lang="en-US" sz="4200" dirty="0"/>
              <a:t>Or…</a:t>
            </a:r>
          </a:p>
        </p:txBody>
      </p:sp>
    </p:spTree>
    <p:extLst>
      <p:ext uri="{BB962C8B-B14F-4D97-AF65-F5344CB8AC3E}">
        <p14:creationId xmlns:p14="http://schemas.microsoft.com/office/powerpoint/2010/main" val="234572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38CFF3-6974-A3C9-1058-246613AE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11" y="3631521"/>
            <a:ext cx="4965842" cy="1786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0B0D6-7F22-8CB7-8C6D-C9A0EEE1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11" y="849146"/>
            <a:ext cx="5015190" cy="1576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B8B81-0CEE-5BD8-99DE-217BED34E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527" y="849146"/>
            <a:ext cx="5219949" cy="1598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57C925-C114-A045-B653-930A29DB8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631521"/>
            <a:ext cx="5679233" cy="16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3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DED34-F13B-CBEC-326F-E4D7C9D8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A5CA-7ED9-64BB-79BA-90443E13E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Playful</a:t>
            </a:r>
          </a:p>
          <a:p>
            <a:r>
              <a:rPr lang="en-GB" sz="3600" dirty="0"/>
              <a:t>Creative</a:t>
            </a:r>
          </a:p>
          <a:p>
            <a:r>
              <a:rPr lang="en-GB" sz="3600" dirty="0"/>
              <a:t>Connected</a:t>
            </a:r>
          </a:p>
          <a:p>
            <a:r>
              <a:rPr lang="en-GB" sz="3600" dirty="0"/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8363623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{604E9ADE-CC2A-4C34-A9A1-BBB99DBF7A83}tf55705232_win32</Template>
  <TotalTime>1328</TotalTime>
  <Words>453</Words>
  <Application>Microsoft Office PowerPoint</Application>
  <PresentationFormat>Widescreen</PresentationFormat>
  <Paragraphs>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Goudy Old Style</vt:lpstr>
      <vt:lpstr>Neue Haas Grotesk Text Pro</vt:lpstr>
      <vt:lpstr>Verdana</vt:lpstr>
      <vt:lpstr>Wingdings 2</vt:lpstr>
      <vt:lpstr>SlateVTI</vt:lpstr>
      <vt:lpstr>How to cure maths anxiety</vt:lpstr>
      <vt:lpstr>What is maths anxiety?</vt:lpstr>
      <vt:lpstr>Maths at school</vt:lpstr>
      <vt:lpstr>PowerPoint Presentation</vt:lpstr>
      <vt:lpstr>Two styles of question</vt:lpstr>
      <vt:lpstr>What do you notice?</vt:lpstr>
      <vt:lpstr>If this is second in a sequence…</vt:lpstr>
      <vt:lpstr>PowerPoint Presentation</vt:lpstr>
      <vt:lpstr>Maths is…</vt:lpstr>
      <vt:lpstr>PowerPoint Presentation</vt:lpstr>
      <vt:lpstr>If you are maths anxious…</vt:lpstr>
      <vt:lpstr>If you want to help others…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Alison Kiddle</dc:creator>
  <cp:lastModifiedBy>Alison Kiddle</cp:lastModifiedBy>
  <cp:revision>36</cp:revision>
  <dcterms:created xsi:type="dcterms:W3CDTF">2021-01-20T15:07:52Z</dcterms:created>
  <dcterms:modified xsi:type="dcterms:W3CDTF">2022-10-18T16:23:58Z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